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5" r:id="rId3"/>
    <p:sldId id="1110" r:id="rId4"/>
    <p:sldId id="1714" r:id="rId5"/>
    <p:sldId id="1090" r:id="rId6"/>
    <p:sldId id="1106" r:id="rId7"/>
    <p:sldId id="257" r:id="rId8"/>
    <p:sldId id="1716" r:id="rId9"/>
    <p:sldId id="1717" r:id="rId10"/>
    <p:sldId id="1706" r:id="rId11"/>
    <p:sldId id="1057" r:id="rId12"/>
    <p:sldId id="1712" r:id="rId13"/>
    <p:sldId id="1711" r:id="rId14"/>
    <p:sldId id="1718" r:id="rId15"/>
    <p:sldId id="259" r:id="rId16"/>
    <p:sldId id="1088" r:id="rId17"/>
    <p:sldId id="1713" r:id="rId18"/>
    <p:sldId id="1715" r:id="rId19"/>
    <p:sldId id="1109" r:id="rId20"/>
    <p:sldId id="1104" r:id="rId21"/>
    <p:sldId id="1013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Ferro Méndez" initials="CFM" lastIdx="1" clrIdx="0">
    <p:extLst>
      <p:ext uri="{19B8F6BF-5375-455C-9EA6-DF929625EA0E}">
        <p15:presenceInfo xmlns:p15="http://schemas.microsoft.com/office/powerpoint/2012/main" userId="6fd48fc41908d8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3842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S%20CAROLINA%20FERRO%202020\MALARIA%20VR%202019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Gutierrez\Desktop\MALARIA%20VR%202020%20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35479323046405E-2"/>
          <c:y val="0.13513704060855483"/>
          <c:w val="0.85651982992571785"/>
          <c:h val="0.68292682926829273"/>
        </c:manualLayout>
      </c:layout>
      <c:lineChart>
        <c:grouping val="standard"/>
        <c:varyColors val="0"/>
        <c:ser>
          <c:idx val="4"/>
          <c:order val="1"/>
          <c:tx>
            <c:strRef>
              <c:f>canal!$C$132</c:f>
              <c:strCache>
                <c:ptCount val="1"/>
                <c:pt idx="0">
                  <c:v>Promedio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canal!$D$132:$BC$132</c:f>
              <c:numCache>
                <c:formatCode>0</c:formatCode>
                <c:ptCount val="52"/>
                <c:pt idx="0">
                  <c:v>1031.5714285714287</c:v>
                </c:pt>
                <c:pt idx="1">
                  <c:v>1162.1428571428571</c:v>
                </c:pt>
                <c:pt idx="2">
                  <c:v>1193</c:v>
                </c:pt>
                <c:pt idx="3">
                  <c:v>1074.7142857142858</c:v>
                </c:pt>
                <c:pt idx="4">
                  <c:v>1140.5714285714287</c:v>
                </c:pt>
                <c:pt idx="5">
                  <c:v>1152.5714285714287</c:v>
                </c:pt>
                <c:pt idx="6">
                  <c:v>1235.2857142857142</c:v>
                </c:pt>
                <c:pt idx="7">
                  <c:v>1169.7142857142858</c:v>
                </c:pt>
                <c:pt idx="8">
                  <c:v>1324.8571428571429</c:v>
                </c:pt>
                <c:pt idx="9">
                  <c:v>1265.1428571428571</c:v>
                </c:pt>
                <c:pt idx="10">
                  <c:v>1195.1428571428571</c:v>
                </c:pt>
                <c:pt idx="11">
                  <c:v>1216.1428571428571</c:v>
                </c:pt>
                <c:pt idx="12">
                  <c:v>1142.1428571428571</c:v>
                </c:pt>
                <c:pt idx="13">
                  <c:v>1358.7142857142858</c:v>
                </c:pt>
                <c:pt idx="14">
                  <c:v>1307.8571428571429</c:v>
                </c:pt>
                <c:pt idx="15">
                  <c:v>1297.2857142857142</c:v>
                </c:pt>
                <c:pt idx="16">
                  <c:v>1204.2857142857142</c:v>
                </c:pt>
                <c:pt idx="17">
                  <c:v>1333.4285714285713</c:v>
                </c:pt>
                <c:pt idx="18">
                  <c:v>1310.4285714285713</c:v>
                </c:pt>
                <c:pt idx="19">
                  <c:v>1330.4285714285713</c:v>
                </c:pt>
                <c:pt idx="20">
                  <c:v>1252.7142857142858</c:v>
                </c:pt>
                <c:pt idx="21">
                  <c:v>1246.7142857142858</c:v>
                </c:pt>
                <c:pt idx="22">
                  <c:v>1218.5714285714287</c:v>
                </c:pt>
                <c:pt idx="23">
                  <c:v>1260.5714285714287</c:v>
                </c:pt>
                <c:pt idx="24">
                  <c:v>1222.4285714285713</c:v>
                </c:pt>
                <c:pt idx="25">
                  <c:v>1183.8571428571429</c:v>
                </c:pt>
                <c:pt idx="26">
                  <c:v>1333</c:v>
                </c:pt>
                <c:pt idx="27">
                  <c:v>1223</c:v>
                </c:pt>
                <c:pt idx="28">
                  <c:v>1249.5714285714287</c:v>
                </c:pt>
                <c:pt idx="29">
                  <c:v>1182</c:v>
                </c:pt>
                <c:pt idx="30">
                  <c:v>1113.1428571428571</c:v>
                </c:pt>
                <c:pt idx="31">
                  <c:v>1117</c:v>
                </c:pt>
                <c:pt idx="32">
                  <c:v>1084.5714285714287</c:v>
                </c:pt>
                <c:pt idx="33">
                  <c:v>1107.7142857142858</c:v>
                </c:pt>
                <c:pt idx="34">
                  <c:v>1037.2857142857142</c:v>
                </c:pt>
                <c:pt idx="35">
                  <c:v>1007.8571428571429</c:v>
                </c:pt>
                <c:pt idx="36">
                  <c:v>951.42857142857144</c:v>
                </c:pt>
                <c:pt idx="37">
                  <c:v>995.71428571428567</c:v>
                </c:pt>
                <c:pt idx="38">
                  <c:v>955.14285714285711</c:v>
                </c:pt>
                <c:pt idx="39">
                  <c:v>991.71428571428567</c:v>
                </c:pt>
                <c:pt idx="40">
                  <c:v>980.14285714285711</c:v>
                </c:pt>
                <c:pt idx="41">
                  <c:v>1099.7142857142858</c:v>
                </c:pt>
                <c:pt idx="42">
                  <c:v>998</c:v>
                </c:pt>
                <c:pt idx="43">
                  <c:v>979.71428571428567</c:v>
                </c:pt>
                <c:pt idx="44">
                  <c:v>985</c:v>
                </c:pt>
                <c:pt idx="45">
                  <c:v>1019.7142857142857</c:v>
                </c:pt>
                <c:pt idx="46">
                  <c:v>973.71428571428567</c:v>
                </c:pt>
                <c:pt idx="47">
                  <c:v>944.71428571428567</c:v>
                </c:pt>
                <c:pt idx="48">
                  <c:v>917.71428571428567</c:v>
                </c:pt>
                <c:pt idx="49">
                  <c:v>919.57142857142856</c:v>
                </c:pt>
                <c:pt idx="50">
                  <c:v>809.28571428571433</c:v>
                </c:pt>
                <c:pt idx="51">
                  <c:v>724.42857142857144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9A-4985-BC38-EA165F88F427}"/>
            </c:ext>
          </c:extLst>
        </c:ser>
        <c:ser>
          <c:idx val="5"/>
          <c:order val="2"/>
          <c:tx>
            <c:strRef>
              <c:f>canal!$C$133</c:f>
              <c:strCache>
                <c:ptCount val="1"/>
                <c:pt idx="0">
                  <c:v>IC SUP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canal!$D$133:$BC$133</c:f>
              <c:numCache>
                <c:formatCode>0</c:formatCode>
                <c:ptCount val="52"/>
                <c:pt idx="0">
                  <c:v>1292.6818101344757</c:v>
                </c:pt>
                <c:pt idx="1">
                  <c:v>1519.836656175866</c:v>
                </c:pt>
                <c:pt idx="2">
                  <c:v>1531.0777480600184</c:v>
                </c:pt>
                <c:pt idx="3">
                  <c:v>1349.4499470811106</c:v>
                </c:pt>
                <c:pt idx="4">
                  <c:v>1464.3912126901059</c:v>
                </c:pt>
                <c:pt idx="5">
                  <c:v>1523.1161051400354</c:v>
                </c:pt>
                <c:pt idx="6">
                  <c:v>1776.1514258753227</c:v>
                </c:pt>
                <c:pt idx="7">
                  <c:v>1559.6409091021569</c:v>
                </c:pt>
                <c:pt idx="8">
                  <c:v>1855.2056250208361</c:v>
                </c:pt>
                <c:pt idx="9">
                  <c:v>1702.0873144521738</c:v>
                </c:pt>
                <c:pt idx="10">
                  <c:v>1563.4613749504742</c:v>
                </c:pt>
                <c:pt idx="11">
                  <c:v>1620.7520676493241</c:v>
                </c:pt>
                <c:pt idx="12">
                  <c:v>1587.9186860075454</c:v>
                </c:pt>
                <c:pt idx="13">
                  <c:v>1962.0986678787565</c:v>
                </c:pt>
                <c:pt idx="14">
                  <c:v>1811.5251349842317</c:v>
                </c:pt>
                <c:pt idx="15">
                  <c:v>1745.0281744269582</c:v>
                </c:pt>
                <c:pt idx="16">
                  <c:v>1541.9851310851318</c:v>
                </c:pt>
                <c:pt idx="17">
                  <c:v>1727.383324295784</c:v>
                </c:pt>
                <c:pt idx="18">
                  <c:v>1737.8784214616874</c:v>
                </c:pt>
                <c:pt idx="19">
                  <c:v>1740.9116782835713</c:v>
                </c:pt>
                <c:pt idx="20">
                  <c:v>1581.1523203773459</c:v>
                </c:pt>
                <c:pt idx="21">
                  <c:v>1579.300630432967</c:v>
                </c:pt>
                <c:pt idx="22">
                  <c:v>1551.6602884672029</c:v>
                </c:pt>
                <c:pt idx="23">
                  <c:v>1547.5138475106066</c:v>
                </c:pt>
                <c:pt idx="24">
                  <c:v>1493.5539656898491</c:v>
                </c:pt>
                <c:pt idx="25">
                  <c:v>1412.599263741484</c:v>
                </c:pt>
                <c:pt idx="26">
                  <c:v>1549.9375600489689</c:v>
                </c:pt>
                <c:pt idx="27">
                  <c:v>1419.2011234762263</c:v>
                </c:pt>
                <c:pt idx="28">
                  <c:v>1511.0439781567852</c:v>
                </c:pt>
                <c:pt idx="29">
                  <c:v>1483.2769293523816</c:v>
                </c:pt>
                <c:pt idx="30">
                  <c:v>1356.1688567396079</c:v>
                </c:pt>
                <c:pt idx="31">
                  <c:v>1347.75119206626</c:v>
                </c:pt>
                <c:pt idx="32">
                  <c:v>1390.0586060000949</c:v>
                </c:pt>
                <c:pt idx="33">
                  <c:v>1369.8368207241549</c:v>
                </c:pt>
                <c:pt idx="34">
                  <c:v>1304.9458069903731</c:v>
                </c:pt>
                <c:pt idx="35">
                  <c:v>1223.2726032741396</c:v>
                </c:pt>
                <c:pt idx="36">
                  <c:v>1181.3385248161244</c:v>
                </c:pt>
                <c:pt idx="37">
                  <c:v>1200.9302570225636</c:v>
                </c:pt>
                <c:pt idx="38">
                  <c:v>1269.7536614498083</c:v>
                </c:pt>
                <c:pt idx="39">
                  <c:v>1247.419161016524</c:v>
                </c:pt>
                <c:pt idx="40">
                  <c:v>1257.8601388041418</c:v>
                </c:pt>
                <c:pt idx="41">
                  <c:v>1428.7366293527284</c:v>
                </c:pt>
                <c:pt idx="42">
                  <c:v>1213.6777920262848</c:v>
                </c:pt>
                <c:pt idx="43">
                  <c:v>1225.8493523748489</c:v>
                </c:pt>
                <c:pt idx="44">
                  <c:v>1224.6853753291316</c:v>
                </c:pt>
                <c:pt idx="45">
                  <c:v>1272.7495591446909</c:v>
                </c:pt>
                <c:pt idx="46">
                  <c:v>1220.2652061614283</c:v>
                </c:pt>
                <c:pt idx="47">
                  <c:v>1211.458075295224</c:v>
                </c:pt>
                <c:pt idx="48">
                  <c:v>1139.2542422006945</c:v>
                </c:pt>
                <c:pt idx="49">
                  <c:v>1179.5233240187722</c:v>
                </c:pt>
                <c:pt idx="50">
                  <c:v>1041.4342979701009</c:v>
                </c:pt>
                <c:pt idx="51">
                  <c:v>955.6459188746486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9A-4985-BC38-EA165F88F427}"/>
            </c:ext>
          </c:extLst>
        </c:ser>
        <c:ser>
          <c:idx val="6"/>
          <c:order val="3"/>
          <c:tx>
            <c:strRef>
              <c:f>canal!$C$134</c:f>
              <c:strCache>
                <c:ptCount val="1"/>
                <c:pt idx="0">
                  <c:v>IC INF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canal!$D$134:$BC$134</c:f>
              <c:numCache>
                <c:formatCode>0</c:formatCode>
                <c:ptCount val="52"/>
                <c:pt idx="0">
                  <c:v>770.46104700838168</c:v>
                </c:pt>
                <c:pt idx="1">
                  <c:v>804.44905810984824</c:v>
                </c:pt>
                <c:pt idx="2">
                  <c:v>854.92225193998161</c:v>
                </c:pt>
                <c:pt idx="3">
                  <c:v>799.97862434746105</c:v>
                </c:pt>
                <c:pt idx="4">
                  <c:v>816.75164445275152</c:v>
                </c:pt>
                <c:pt idx="5">
                  <c:v>782.02675200282192</c:v>
                </c:pt>
                <c:pt idx="6">
                  <c:v>694.42000269610583</c:v>
                </c:pt>
                <c:pt idx="7">
                  <c:v>779.78766232641465</c:v>
                </c:pt>
                <c:pt idx="8">
                  <c:v>794.50866069344977</c:v>
                </c:pt>
                <c:pt idx="9">
                  <c:v>828.19839983354052</c:v>
                </c:pt>
                <c:pt idx="10">
                  <c:v>826.8243393352401</c:v>
                </c:pt>
                <c:pt idx="11">
                  <c:v>811.53364663639013</c:v>
                </c:pt>
                <c:pt idx="12">
                  <c:v>696.36702827816885</c:v>
                </c:pt>
                <c:pt idx="13">
                  <c:v>755.32990354981507</c:v>
                </c:pt>
                <c:pt idx="14">
                  <c:v>804.18915073005405</c:v>
                </c:pt>
                <c:pt idx="15">
                  <c:v>849.54325414447032</c:v>
                </c:pt>
                <c:pt idx="16">
                  <c:v>866.58629748629664</c:v>
                </c:pt>
                <c:pt idx="17">
                  <c:v>939.4738185613586</c:v>
                </c:pt>
                <c:pt idx="18">
                  <c:v>882.9787213954553</c:v>
                </c:pt>
                <c:pt idx="19">
                  <c:v>919.94546457357137</c:v>
                </c:pt>
                <c:pt idx="20">
                  <c:v>924.2762510512257</c:v>
                </c:pt>
                <c:pt idx="21">
                  <c:v>914.1279409956046</c:v>
                </c:pt>
                <c:pt idx="22">
                  <c:v>885.48256867565453</c:v>
                </c:pt>
                <c:pt idx="23">
                  <c:v>973.6290096322507</c:v>
                </c:pt>
                <c:pt idx="24">
                  <c:v>951.30317716729348</c:v>
                </c:pt>
                <c:pt idx="25">
                  <c:v>955.11502197280174</c:v>
                </c:pt>
                <c:pt idx="26">
                  <c:v>1116.0624399510311</c:v>
                </c:pt>
                <c:pt idx="27">
                  <c:v>1026.7988765237737</c:v>
                </c:pt>
                <c:pt idx="28">
                  <c:v>988.09887898607212</c:v>
                </c:pt>
                <c:pt idx="29">
                  <c:v>880.72307064761833</c:v>
                </c:pt>
                <c:pt idx="30">
                  <c:v>870.11685754610642</c:v>
                </c:pt>
                <c:pt idx="31">
                  <c:v>886.24880793374007</c:v>
                </c:pt>
                <c:pt idx="32">
                  <c:v>779.08425114276247</c:v>
                </c:pt>
                <c:pt idx="33">
                  <c:v>845.59175070441665</c:v>
                </c:pt>
                <c:pt idx="34">
                  <c:v>769.62562158105527</c:v>
                </c:pt>
                <c:pt idx="35">
                  <c:v>792.44168244014622</c:v>
                </c:pt>
                <c:pt idx="36">
                  <c:v>721.51861804101861</c:v>
                </c:pt>
                <c:pt idx="37">
                  <c:v>790.49831440600781</c:v>
                </c:pt>
                <c:pt idx="38">
                  <c:v>640.53205283590592</c:v>
                </c:pt>
                <c:pt idx="39">
                  <c:v>736.00941041204737</c:v>
                </c:pt>
                <c:pt idx="40">
                  <c:v>702.42557548157242</c:v>
                </c:pt>
                <c:pt idx="41">
                  <c:v>770.69194207584314</c:v>
                </c:pt>
                <c:pt idx="42">
                  <c:v>782.32220797371531</c:v>
                </c:pt>
                <c:pt idx="43">
                  <c:v>733.57921905372234</c:v>
                </c:pt>
                <c:pt idx="44">
                  <c:v>745.3146246708684</c:v>
                </c:pt>
                <c:pt idx="45">
                  <c:v>766.67901228388041</c:v>
                </c:pt>
                <c:pt idx="46">
                  <c:v>727.16336526714304</c:v>
                </c:pt>
                <c:pt idx="47">
                  <c:v>677.9704961333473</c:v>
                </c:pt>
                <c:pt idx="48">
                  <c:v>696.1743292278768</c:v>
                </c:pt>
                <c:pt idx="49">
                  <c:v>659.61953312408491</c:v>
                </c:pt>
                <c:pt idx="50">
                  <c:v>577.13713060132784</c:v>
                </c:pt>
                <c:pt idx="51">
                  <c:v>493.21122398249429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9A-4985-BC38-EA165F88F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199144"/>
        <c:axId val="352201888"/>
      </c:lineChart>
      <c:scatterChart>
        <c:scatterStyle val="lineMarker"/>
        <c:varyColors val="0"/>
        <c:ser>
          <c:idx val="0"/>
          <c:order val="0"/>
          <c:tx>
            <c:strRef>
              <c:f>canal!$C$135</c:f>
              <c:strCache>
                <c:ptCount val="1"/>
                <c:pt idx="0">
                  <c:v>2019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yVal>
            <c:numRef>
              <c:f>canal!$D$135:$BC$135</c:f>
              <c:numCache>
                <c:formatCode>General</c:formatCode>
                <c:ptCount val="52"/>
                <c:pt idx="0">
                  <c:v>1416</c:v>
                </c:pt>
                <c:pt idx="1">
                  <c:v>1640</c:v>
                </c:pt>
                <c:pt idx="2">
                  <c:v>1707</c:v>
                </c:pt>
                <c:pt idx="3">
                  <c:v>1686</c:v>
                </c:pt>
                <c:pt idx="4">
                  <c:v>1881</c:v>
                </c:pt>
                <c:pt idx="5">
                  <c:v>1691</c:v>
                </c:pt>
                <c:pt idx="6">
                  <c:v>1941</c:v>
                </c:pt>
                <c:pt idx="7">
                  <c:v>2058</c:v>
                </c:pt>
                <c:pt idx="8">
                  <c:v>1816</c:v>
                </c:pt>
                <c:pt idx="9">
                  <c:v>1781</c:v>
                </c:pt>
                <c:pt idx="10">
                  <c:v>2163</c:v>
                </c:pt>
                <c:pt idx="11">
                  <c:v>1797</c:v>
                </c:pt>
                <c:pt idx="12">
                  <c:v>1708</c:v>
                </c:pt>
                <c:pt idx="13">
                  <c:v>1901</c:v>
                </c:pt>
                <c:pt idx="14">
                  <c:v>1811</c:v>
                </c:pt>
                <c:pt idx="15">
                  <c:v>1738</c:v>
                </c:pt>
                <c:pt idx="16">
                  <c:v>1717</c:v>
                </c:pt>
                <c:pt idx="17">
                  <c:v>2013</c:v>
                </c:pt>
                <c:pt idx="18">
                  <c:v>1926</c:v>
                </c:pt>
                <c:pt idx="19">
                  <c:v>1797</c:v>
                </c:pt>
                <c:pt idx="20">
                  <c:v>2000</c:v>
                </c:pt>
                <c:pt idx="21">
                  <c:v>1724</c:v>
                </c:pt>
                <c:pt idx="22">
                  <c:v>1795</c:v>
                </c:pt>
                <c:pt idx="23">
                  <c:v>1882</c:v>
                </c:pt>
                <c:pt idx="24">
                  <c:v>1596</c:v>
                </c:pt>
                <c:pt idx="25">
                  <c:v>1287</c:v>
                </c:pt>
                <c:pt idx="26">
                  <c:v>1900</c:v>
                </c:pt>
                <c:pt idx="27">
                  <c:v>1864</c:v>
                </c:pt>
                <c:pt idx="28">
                  <c:v>1823</c:v>
                </c:pt>
                <c:pt idx="29">
                  <c:v>1469</c:v>
                </c:pt>
                <c:pt idx="30">
                  <c:v>1352</c:v>
                </c:pt>
                <c:pt idx="31">
                  <c:v>1415</c:v>
                </c:pt>
                <c:pt idx="32">
                  <c:v>1280</c:v>
                </c:pt>
                <c:pt idx="33">
                  <c:v>1363</c:v>
                </c:pt>
                <c:pt idx="34">
                  <c:v>1264</c:v>
                </c:pt>
                <c:pt idx="35">
                  <c:v>1553</c:v>
                </c:pt>
                <c:pt idx="36">
                  <c:v>1417</c:v>
                </c:pt>
                <c:pt idx="37">
                  <c:v>1423</c:v>
                </c:pt>
                <c:pt idx="38">
                  <c:v>1084</c:v>
                </c:pt>
                <c:pt idx="39">
                  <c:v>1475</c:v>
                </c:pt>
                <c:pt idx="40">
                  <c:v>1220</c:v>
                </c:pt>
                <c:pt idx="41">
                  <c:v>1257</c:v>
                </c:pt>
                <c:pt idx="42">
                  <c:v>1166</c:v>
                </c:pt>
                <c:pt idx="43">
                  <c:v>1201</c:v>
                </c:pt>
                <c:pt idx="44">
                  <c:v>1130</c:v>
                </c:pt>
                <c:pt idx="45">
                  <c:v>1217</c:v>
                </c:pt>
                <c:pt idx="46">
                  <c:v>1109</c:v>
                </c:pt>
                <c:pt idx="47">
                  <c:v>1050</c:v>
                </c:pt>
                <c:pt idx="48">
                  <c:v>1136</c:v>
                </c:pt>
                <c:pt idx="49">
                  <c:v>1008</c:v>
                </c:pt>
                <c:pt idx="50">
                  <c:v>968</c:v>
                </c:pt>
                <c:pt idx="51">
                  <c:v>850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F9A-4985-BC38-EA165F88F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199144"/>
        <c:axId val="352201888"/>
      </c:scatterChart>
      <c:catAx>
        <c:axId val="352199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Semanas epidemiológicas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2201888"/>
        <c:crosses val="autoZero"/>
        <c:auto val="1"/>
        <c:lblAlgn val="ctr"/>
        <c:lblOffset val="100"/>
        <c:noMultiLvlLbl val="0"/>
      </c:catAx>
      <c:valAx>
        <c:axId val="352201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Numero de 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2199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35479323046405E-2"/>
          <c:y val="0.13513704060855483"/>
          <c:w val="0.85651982992571785"/>
          <c:h val="0.68292682926829273"/>
        </c:manualLayout>
      </c:layout>
      <c:lineChart>
        <c:grouping val="standard"/>
        <c:varyColors val="0"/>
        <c:ser>
          <c:idx val="4"/>
          <c:order val="1"/>
          <c:tx>
            <c:strRef>
              <c:f>canal!$C$135</c:f>
              <c:strCache>
                <c:ptCount val="1"/>
                <c:pt idx="0">
                  <c:v>Promedio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canal!$D$135:$BC$135</c:f>
              <c:numCache>
                <c:formatCode>0</c:formatCode>
                <c:ptCount val="52"/>
                <c:pt idx="0">
                  <c:v>1072.2857142857142</c:v>
                </c:pt>
                <c:pt idx="1">
                  <c:v>1234.8571428571429</c:v>
                </c:pt>
                <c:pt idx="2">
                  <c:v>1267.5714285714287</c:v>
                </c:pt>
                <c:pt idx="3">
                  <c:v>1158.5714285714287</c:v>
                </c:pt>
                <c:pt idx="4">
                  <c:v>1238.8571428571429</c:v>
                </c:pt>
                <c:pt idx="5">
                  <c:v>1211.1428571428571</c:v>
                </c:pt>
                <c:pt idx="6">
                  <c:v>1351.1428571428571</c:v>
                </c:pt>
                <c:pt idx="7">
                  <c:v>1292.7142857142858</c:v>
                </c:pt>
                <c:pt idx="8">
                  <c:v>1403.4285714285713</c:v>
                </c:pt>
                <c:pt idx="9">
                  <c:v>1342.5714285714287</c:v>
                </c:pt>
                <c:pt idx="10">
                  <c:v>1369</c:v>
                </c:pt>
                <c:pt idx="11">
                  <c:v>1297.7142857142858</c:v>
                </c:pt>
                <c:pt idx="12">
                  <c:v>1235.8571428571429</c:v>
                </c:pt>
                <c:pt idx="13">
                  <c:v>1465.1428571428571</c:v>
                </c:pt>
                <c:pt idx="14">
                  <c:v>1396.1428571428571</c:v>
                </c:pt>
                <c:pt idx="15">
                  <c:v>1362</c:v>
                </c:pt>
                <c:pt idx="16">
                  <c:v>1284.7142857142858</c:v>
                </c:pt>
                <c:pt idx="17">
                  <c:v>1435.8571428571429</c:v>
                </c:pt>
                <c:pt idx="18">
                  <c:v>1420.8571428571429</c:v>
                </c:pt>
                <c:pt idx="19">
                  <c:v>1435.7142857142858</c:v>
                </c:pt>
                <c:pt idx="20">
                  <c:v>1372.5714285714287</c:v>
                </c:pt>
                <c:pt idx="21">
                  <c:v>1325.7142857142858</c:v>
                </c:pt>
                <c:pt idx="22">
                  <c:v>1317.7142857142858</c:v>
                </c:pt>
                <c:pt idx="23">
                  <c:v>1356</c:v>
                </c:pt>
                <c:pt idx="24">
                  <c:v>1269.5714285714287</c:v>
                </c:pt>
                <c:pt idx="25">
                  <c:v>1189.2857142857142</c:v>
                </c:pt>
                <c:pt idx="26">
                  <c:v>1397.4285714285713</c:v>
                </c:pt>
                <c:pt idx="27">
                  <c:v>1321.7142857142858</c:v>
                </c:pt>
                <c:pt idx="28">
                  <c:v>1346.1428571428571</c:v>
                </c:pt>
                <c:pt idx="29">
                  <c:v>1227.1428571428571</c:v>
                </c:pt>
                <c:pt idx="30">
                  <c:v>1134.1428571428571</c:v>
                </c:pt>
                <c:pt idx="31">
                  <c:v>1139.1428571428571</c:v>
                </c:pt>
                <c:pt idx="32">
                  <c:v>1112.8571428571429</c:v>
                </c:pt>
                <c:pt idx="33">
                  <c:v>1141.5714285714287</c:v>
                </c:pt>
                <c:pt idx="34">
                  <c:v>1074.1428571428571</c:v>
                </c:pt>
                <c:pt idx="35">
                  <c:v>1073.4285714285713</c:v>
                </c:pt>
                <c:pt idx="36">
                  <c:v>998.57142857142856</c:v>
                </c:pt>
                <c:pt idx="37">
                  <c:v>1040.5714285714287</c:v>
                </c:pt>
                <c:pt idx="38">
                  <c:v>962</c:v>
                </c:pt>
                <c:pt idx="39">
                  <c:v>1020.1428571428571</c:v>
                </c:pt>
                <c:pt idx="40">
                  <c:v>998.14285714285711</c:v>
                </c:pt>
                <c:pt idx="41">
                  <c:v>1105.1428571428571</c:v>
                </c:pt>
                <c:pt idx="42">
                  <c:v>1004.5714285714286</c:v>
                </c:pt>
                <c:pt idx="43">
                  <c:v>998.71428571428567</c:v>
                </c:pt>
                <c:pt idx="44">
                  <c:v>979.28571428571433</c:v>
                </c:pt>
                <c:pt idx="45">
                  <c:v>1021.4285714285714</c:v>
                </c:pt>
                <c:pt idx="46">
                  <c:v>936.14285714285711</c:v>
                </c:pt>
                <c:pt idx="47">
                  <c:v>925.85714285714289</c:v>
                </c:pt>
                <c:pt idx="48">
                  <c:v>942.85714285714289</c:v>
                </c:pt>
                <c:pt idx="49">
                  <c:v>900.71428571428567</c:v>
                </c:pt>
                <c:pt idx="50">
                  <c:v>810.42857142857144</c:v>
                </c:pt>
                <c:pt idx="51">
                  <c:v>712.85714285714289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03-4D3A-A3EF-067C6570A4CF}"/>
            </c:ext>
          </c:extLst>
        </c:ser>
        <c:ser>
          <c:idx val="5"/>
          <c:order val="2"/>
          <c:tx>
            <c:strRef>
              <c:f>canal!$C$136</c:f>
              <c:strCache>
                <c:ptCount val="1"/>
                <c:pt idx="0">
                  <c:v>IC SUP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canal!$D$136:$BC$136</c:f>
              <c:numCache>
                <c:formatCode>0</c:formatCode>
                <c:ptCount val="52"/>
                <c:pt idx="0">
                  <c:v>1362.7185267570326</c:v>
                </c:pt>
                <c:pt idx="1">
                  <c:v>1625.1414683430635</c:v>
                </c:pt>
                <c:pt idx="2">
                  <c:v>1646.2563655485064</c:v>
                </c:pt>
                <c:pt idx="3">
                  <c:v>1500.5517796639051</c:v>
                </c:pt>
                <c:pt idx="4">
                  <c:v>1646.3512863897013</c:v>
                </c:pt>
                <c:pt idx="5">
                  <c:v>1622.5301355071738</c:v>
                </c:pt>
                <c:pt idx="6">
                  <c:v>1936.6845449499679</c:v>
                </c:pt>
                <c:pt idx="7">
                  <c:v>1782.0269449687412</c:v>
                </c:pt>
                <c:pt idx="8">
                  <c:v>1956.8667384294868</c:v>
                </c:pt>
                <c:pt idx="9">
                  <c:v>1811.1171683806103</c:v>
                </c:pt>
                <c:pt idx="10">
                  <c:v>1838.9800458742902</c:v>
                </c:pt>
                <c:pt idx="11">
                  <c:v>1745.9735315382472</c:v>
                </c:pt>
                <c:pt idx="12">
                  <c:v>1716.2790725259149</c:v>
                </c:pt>
                <c:pt idx="13">
                  <c:v>2086.6848742583534</c:v>
                </c:pt>
                <c:pt idx="14">
                  <c:v>1923.0022389643573</c:v>
                </c:pt>
                <c:pt idx="15">
                  <c:v>1832.714039617827</c:v>
                </c:pt>
                <c:pt idx="16">
                  <c:v>1660.9865465751329</c:v>
                </c:pt>
                <c:pt idx="17">
                  <c:v>1888.3544403813012</c:v>
                </c:pt>
                <c:pt idx="18">
                  <c:v>1886.8313392242806</c:v>
                </c:pt>
                <c:pt idx="19">
                  <c:v>1856.5123985110679</c:v>
                </c:pt>
                <c:pt idx="20">
                  <c:v>1779.5626030539556</c:v>
                </c:pt>
                <c:pt idx="21">
                  <c:v>1691.1011544438556</c:v>
                </c:pt>
                <c:pt idx="22">
                  <c:v>1695.7561382121276</c:v>
                </c:pt>
                <c:pt idx="23">
                  <c:v>1707.450098951947</c:v>
                </c:pt>
                <c:pt idx="24">
                  <c:v>1568.1418413944903</c:v>
                </c:pt>
                <c:pt idx="25">
                  <c:v>1419.7535538353284</c:v>
                </c:pt>
                <c:pt idx="26">
                  <c:v>1685.1535705046567</c:v>
                </c:pt>
                <c:pt idx="27">
                  <c:v>1608.1662189945484</c:v>
                </c:pt>
                <c:pt idx="28">
                  <c:v>1663.5819579480349</c:v>
                </c:pt>
                <c:pt idx="29">
                  <c:v>1542.3904126078703</c:v>
                </c:pt>
                <c:pt idx="30">
                  <c:v>1388.8812496949024</c:v>
                </c:pt>
                <c:pt idx="31">
                  <c:v>1387.2587446900538</c:v>
                </c:pt>
                <c:pt idx="32">
                  <c:v>1425.0872257127189</c:v>
                </c:pt>
                <c:pt idx="33">
                  <c:v>1417.2219789427277</c:v>
                </c:pt>
                <c:pt idx="34">
                  <c:v>1351.5358014414942</c:v>
                </c:pt>
                <c:pt idx="35">
                  <c:v>1355.6598861097505</c:v>
                </c:pt>
                <c:pt idx="36">
                  <c:v>1274.7403932772163</c:v>
                </c:pt>
                <c:pt idx="37">
                  <c:v>1289.661061060084</c:v>
                </c:pt>
                <c:pt idx="38">
                  <c:v>1278.6056299352028</c:v>
                </c:pt>
                <c:pt idx="39">
                  <c:v>1310.4379485699542</c:v>
                </c:pt>
                <c:pt idx="40">
                  <c:v>1285.4467807731016</c:v>
                </c:pt>
                <c:pt idx="41">
                  <c:v>1436.1641419368511</c:v>
                </c:pt>
                <c:pt idx="42">
                  <c:v>1224.0855118250247</c:v>
                </c:pt>
                <c:pt idx="43">
                  <c:v>1254.7049499190568</c:v>
                </c:pt>
                <c:pt idx="44">
                  <c:v>1215.3349920788619</c:v>
                </c:pt>
                <c:pt idx="45">
                  <c:v>1275.4372400470525</c:v>
                </c:pt>
                <c:pt idx="46">
                  <c:v>1139.8216138816656</c:v>
                </c:pt>
                <c:pt idx="47">
                  <c:v>1180.8261637204628</c:v>
                </c:pt>
                <c:pt idx="48">
                  <c:v>1176.0649837773544</c:v>
                </c:pt>
                <c:pt idx="49">
                  <c:v>1149.7159206219035</c:v>
                </c:pt>
                <c:pt idx="50">
                  <c:v>1043.2563640421968</c:v>
                </c:pt>
                <c:pt idx="51">
                  <c:v>936.23204565510719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3-4D3A-A3EF-067C6570A4CF}"/>
            </c:ext>
          </c:extLst>
        </c:ser>
        <c:ser>
          <c:idx val="6"/>
          <c:order val="3"/>
          <c:tx>
            <c:strRef>
              <c:f>canal!$C$137</c:f>
              <c:strCache>
                <c:ptCount val="1"/>
                <c:pt idx="0">
                  <c:v>IC INF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canal!$D$137:$BC$137</c:f>
              <c:numCache>
                <c:formatCode>0</c:formatCode>
                <c:ptCount val="52"/>
                <c:pt idx="0">
                  <c:v>781.85290181439598</c:v>
                </c:pt>
                <c:pt idx="1">
                  <c:v>844.57281737122241</c:v>
                </c:pt>
                <c:pt idx="2">
                  <c:v>888.8864915943509</c:v>
                </c:pt>
                <c:pt idx="3">
                  <c:v>816.59107747895234</c:v>
                </c:pt>
                <c:pt idx="4">
                  <c:v>831.36299932458462</c:v>
                </c:pt>
                <c:pt idx="5">
                  <c:v>799.75557877854033</c:v>
                </c:pt>
                <c:pt idx="6">
                  <c:v>765.60116933574648</c:v>
                </c:pt>
                <c:pt idx="7">
                  <c:v>803.40162645983048</c:v>
                </c:pt>
                <c:pt idx="8">
                  <c:v>849.99040442765579</c:v>
                </c:pt>
                <c:pt idx="9">
                  <c:v>874.025688762247</c:v>
                </c:pt>
                <c:pt idx="10">
                  <c:v>899.01995412570977</c:v>
                </c:pt>
                <c:pt idx="11">
                  <c:v>849.45503989032431</c:v>
                </c:pt>
                <c:pt idx="12">
                  <c:v>755.43521318837088</c:v>
                </c:pt>
                <c:pt idx="13">
                  <c:v>843.60084002736085</c:v>
                </c:pt>
                <c:pt idx="14">
                  <c:v>869.28347532135695</c:v>
                </c:pt>
                <c:pt idx="15">
                  <c:v>891.2859603821729</c:v>
                </c:pt>
                <c:pt idx="16">
                  <c:v>908.44202485343862</c:v>
                </c:pt>
                <c:pt idx="17">
                  <c:v>983.35984533298461</c:v>
                </c:pt>
                <c:pt idx="18">
                  <c:v>954.88294649000522</c:v>
                </c:pt>
                <c:pt idx="19">
                  <c:v>1014.9161729175037</c:v>
                </c:pt>
                <c:pt idx="20">
                  <c:v>965.58025408890171</c:v>
                </c:pt>
                <c:pt idx="21">
                  <c:v>960.3274169847158</c:v>
                </c:pt>
                <c:pt idx="22">
                  <c:v>939.67243321644389</c:v>
                </c:pt>
                <c:pt idx="23">
                  <c:v>1004.549901048053</c:v>
                </c:pt>
                <c:pt idx="24">
                  <c:v>971.00101574836719</c:v>
                </c:pt>
                <c:pt idx="25">
                  <c:v>958.81787473609995</c:v>
                </c:pt>
                <c:pt idx="26">
                  <c:v>1109.7035723524859</c:v>
                </c:pt>
                <c:pt idx="27">
                  <c:v>1035.2623524340231</c:v>
                </c:pt>
                <c:pt idx="28">
                  <c:v>1028.7037563376794</c:v>
                </c:pt>
                <c:pt idx="29">
                  <c:v>911.89530167784392</c:v>
                </c:pt>
                <c:pt idx="30">
                  <c:v>879.40446459081181</c:v>
                </c:pt>
                <c:pt idx="31">
                  <c:v>891.02696959566026</c:v>
                </c:pt>
                <c:pt idx="32">
                  <c:v>800.62706000156686</c:v>
                </c:pt>
                <c:pt idx="33">
                  <c:v>865.92087820012966</c:v>
                </c:pt>
                <c:pt idx="34">
                  <c:v>796.74991284422015</c:v>
                </c:pt>
                <c:pt idx="35">
                  <c:v>791.1972567473922</c:v>
                </c:pt>
                <c:pt idx="36">
                  <c:v>722.4024638656407</c:v>
                </c:pt>
                <c:pt idx="37">
                  <c:v>791.48179608277337</c:v>
                </c:pt>
                <c:pt idx="38">
                  <c:v>645.39437006479716</c:v>
                </c:pt>
                <c:pt idx="39">
                  <c:v>729.84776571576003</c:v>
                </c:pt>
                <c:pt idx="40">
                  <c:v>710.83893351261258</c:v>
                </c:pt>
                <c:pt idx="41">
                  <c:v>774.12157234886297</c:v>
                </c:pt>
                <c:pt idx="42">
                  <c:v>785.05734531783253</c:v>
                </c:pt>
                <c:pt idx="43">
                  <c:v>742.72362150951449</c:v>
                </c:pt>
                <c:pt idx="44">
                  <c:v>743.23643649256667</c:v>
                </c:pt>
                <c:pt idx="45">
                  <c:v>767.41990281009032</c:v>
                </c:pt>
                <c:pt idx="46">
                  <c:v>732.46410040404874</c:v>
                </c:pt>
                <c:pt idx="47">
                  <c:v>670.88812199382301</c:v>
                </c:pt>
                <c:pt idx="48">
                  <c:v>709.64930193693135</c:v>
                </c:pt>
                <c:pt idx="49">
                  <c:v>651.71265080666785</c:v>
                </c:pt>
                <c:pt idx="50">
                  <c:v>577.60077881494601</c:v>
                </c:pt>
                <c:pt idx="51">
                  <c:v>489.48224005917859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3-4D3A-A3EF-067C6570A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203848"/>
        <c:axId val="352199536"/>
      </c:lineChart>
      <c:scatterChart>
        <c:scatterStyle val="lineMarker"/>
        <c:varyColors val="0"/>
        <c:ser>
          <c:idx val="0"/>
          <c:order val="0"/>
          <c:tx>
            <c:strRef>
              <c:f>canal!$C$138</c:f>
              <c:strCache>
                <c:ptCount val="1"/>
                <c:pt idx="0">
                  <c:v>2020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yVal>
            <c:numRef>
              <c:f>canal!$D$138:$AQ$138</c:f>
              <c:numCache>
                <c:formatCode>General</c:formatCode>
                <c:ptCount val="40"/>
                <c:pt idx="0">
                  <c:v>1029</c:v>
                </c:pt>
                <c:pt idx="1">
                  <c:v>1259</c:v>
                </c:pt>
                <c:pt idx="2">
                  <c:v>1353</c:v>
                </c:pt>
                <c:pt idx="3">
                  <c:v>1409</c:v>
                </c:pt>
                <c:pt idx="4">
                  <c:v>1560</c:v>
                </c:pt>
                <c:pt idx="5">
                  <c:v>1593</c:v>
                </c:pt>
                <c:pt idx="6">
                  <c:v>1481</c:v>
                </c:pt>
                <c:pt idx="7">
                  <c:v>1418</c:v>
                </c:pt>
                <c:pt idx="8">
                  <c:v>1270</c:v>
                </c:pt>
                <c:pt idx="9">
                  <c:v>1695</c:v>
                </c:pt>
                <c:pt idx="10">
                  <c:v>1531</c:v>
                </c:pt>
                <c:pt idx="11">
                  <c:v>1416</c:v>
                </c:pt>
                <c:pt idx="12">
                  <c:v>1378</c:v>
                </c:pt>
                <c:pt idx="13">
                  <c:v>1569</c:v>
                </c:pt>
                <c:pt idx="14">
                  <c:v>1703</c:v>
                </c:pt>
                <c:pt idx="15">
                  <c:v>1746</c:v>
                </c:pt>
                <c:pt idx="16">
                  <c:v>1994</c:v>
                </c:pt>
                <c:pt idx="17">
                  <c:v>2329</c:v>
                </c:pt>
                <c:pt idx="18">
                  <c:v>1871</c:v>
                </c:pt>
                <c:pt idx="19">
                  <c:v>2074</c:v>
                </c:pt>
                <c:pt idx="20">
                  <c:v>1862</c:v>
                </c:pt>
                <c:pt idx="21">
                  <c:v>1875</c:v>
                </c:pt>
                <c:pt idx="22">
                  <c:v>2029</c:v>
                </c:pt>
                <c:pt idx="23">
                  <c:v>1584</c:v>
                </c:pt>
                <c:pt idx="24">
                  <c:v>1666</c:v>
                </c:pt>
                <c:pt idx="25">
                  <c:v>1501</c:v>
                </c:pt>
                <c:pt idx="26">
                  <c:v>1576</c:v>
                </c:pt>
                <c:pt idx="27">
                  <c:v>1536</c:v>
                </c:pt>
                <c:pt idx="28">
                  <c:v>1376</c:v>
                </c:pt>
                <c:pt idx="29">
                  <c:v>1568</c:v>
                </c:pt>
                <c:pt idx="30">
                  <c:v>1334</c:v>
                </c:pt>
                <c:pt idx="31">
                  <c:v>1419</c:v>
                </c:pt>
                <c:pt idx="32">
                  <c:v>1511</c:v>
                </c:pt>
                <c:pt idx="33">
                  <c:v>1453</c:v>
                </c:pt>
                <c:pt idx="34">
                  <c:v>1389</c:v>
                </c:pt>
                <c:pt idx="35">
                  <c:v>1458</c:v>
                </c:pt>
                <c:pt idx="36">
                  <c:v>1235</c:v>
                </c:pt>
                <c:pt idx="37">
                  <c:v>1031</c:v>
                </c:pt>
                <c:pt idx="38">
                  <c:v>978</c:v>
                </c:pt>
                <c:pt idx="39">
                  <c:v>435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603-4D3A-A3EF-067C6570A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203848"/>
        <c:axId val="352199536"/>
      </c:scatterChart>
      <c:catAx>
        <c:axId val="352203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Semanas epidemiológicas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2199536"/>
        <c:crosses val="autoZero"/>
        <c:auto val="1"/>
        <c:lblAlgn val="ctr"/>
        <c:lblOffset val="100"/>
        <c:noMultiLvlLbl val="0"/>
      </c:catAx>
      <c:valAx>
        <c:axId val="35219953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52203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77B8A-72EC-4092-AA3E-4753335E4181}" type="doc">
      <dgm:prSet loTypeId="urn:microsoft.com/office/officeart/2005/8/layout/pList1" loCatId="pictur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8F6A93C-24C2-489F-BE24-4408C66A116C}">
      <dgm:prSet phldrT="[Texto]" custT="1"/>
      <dgm:spPr/>
      <dgm:t>
        <a:bodyPr/>
        <a:lstStyle/>
        <a:p>
          <a:r>
            <a:rPr lang="es-CO" sz="1800" dirty="0">
              <a:latin typeface="Helvetica" panose="020B0604020202020204" pitchFamily="34" charset="0"/>
              <a:cs typeface="Helvetica" panose="020B0604020202020204" pitchFamily="34" charset="0"/>
            </a:rPr>
            <a:t>Protocolo de vigilancia (465)</a:t>
          </a:r>
        </a:p>
      </dgm:t>
    </dgm:pt>
    <dgm:pt modelId="{8E48533F-F317-4189-B5F3-4E3F6FC574D8}" type="parTrans" cxnId="{75848223-F3B7-4F51-B188-1AC417FC6C71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1F7248A-4332-4C25-B5C9-80451179F7A0}" type="sibTrans" cxnId="{75848223-F3B7-4F51-B188-1AC417FC6C71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AE667E3-E5D7-4515-9F43-84A8E3485FBE}">
      <dgm:prSet phldrT="[Texto]" custT="1"/>
      <dgm:spPr/>
      <dgm:t>
        <a:bodyPr/>
        <a:lstStyle/>
        <a:p>
          <a:r>
            <a:rPr lang="es-CO" sz="1800" dirty="0">
              <a:latin typeface="Helvetica" panose="020B0604020202020204" pitchFamily="34" charset="0"/>
              <a:cs typeface="Helvetica" panose="020B0604020202020204" pitchFamily="34" charset="0"/>
            </a:rPr>
            <a:t>Fichas de notificación (actualizada)</a:t>
          </a:r>
        </a:p>
      </dgm:t>
    </dgm:pt>
    <dgm:pt modelId="{0A3D421A-1ED0-4DE3-A7C2-FFC7220D82B6}" type="parTrans" cxnId="{26DF436C-2752-422B-AB75-D23A58493811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21BD88F-8B37-45DC-8828-A60A4BF45555}" type="sibTrans" cxnId="{26DF436C-2752-422B-AB75-D23A58493811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3DE257E-4751-4D1E-90FC-5E9FCFFBA28E}">
      <dgm:prSet phldrT="[Texto]" custT="1"/>
      <dgm:spPr>
        <a:noFill/>
      </dgm:spPr>
      <dgm:t>
        <a:bodyPr/>
        <a:lstStyle/>
        <a:p>
          <a:r>
            <a:rPr lang="es-CO" sz="1800" dirty="0">
              <a:latin typeface="Helvetica" panose="020B0604020202020204" pitchFamily="34" charset="0"/>
              <a:cs typeface="Helvetica" panose="020B0604020202020204" pitchFamily="34" charset="0"/>
            </a:rPr>
            <a:t>Lineamientos nacionales </a:t>
          </a:r>
        </a:p>
      </dgm:t>
    </dgm:pt>
    <dgm:pt modelId="{20017BD5-D2C9-4F1C-9C2D-6EF1D8BA5E7D}" type="sibTrans" cxnId="{792FB3A3-9126-4A4D-B3AF-97555FCB3C2D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64239CE-72AB-4362-B7AA-587AA2E4EBDA}" type="parTrans" cxnId="{792FB3A3-9126-4A4D-B3AF-97555FCB3C2D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29B6528-FE1C-46AD-9FA7-04A8AB423E4F}">
      <dgm:prSet phldrT="[Texto]" custT="1"/>
      <dgm:spPr/>
      <dgm:t>
        <a:bodyPr/>
        <a:lstStyle/>
        <a:p>
          <a:r>
            <a:rPr lang="es-CO" sz="1800" dirty="0">
              <a:latin typeface="Helvetica" panose="020B0604020202020204" pitchFamily="34" charset="0"/>
              <a:cs typeface="Helvetica" panose="020B0604020202020204" pitchFamily="34" charset="0"/>
            </a:rPr>
            <a:t>Lineamientos de vigilancia en salud pública para la eliminación de la malaria</a:t>
          </a:r>
        </a:p>
      </dgm:t>
    </dgm:pt>
    <dgm:pt modelId="{3B1B8AC1-BAC9-4D9E-A8A3-22D102C07D17}" type="sibTrans" cxnId="{811DEA48-58D3-48C8-8E2F-618046650B00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C982775-2ED3-46C8-AFB4-C6F3C0A8B4E4}" type="parTrans" cxnId="{811DEA48-58D3-48C8-8E2F-618046650B00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DD9D58-6A33-4B7F-8568-1146C091B4A1}">
      <dgm:prSet phldrT="[Texto]" custT="1"/>
      <dgm:spPr/>
      <dgm:t>
        <a:bodyPr/>
        <a:lstStyle/>
        <a:p>
          <a:r>
            <a:rPr lang="es-CO" sz="1800" dirty="0">
              <a:latin typeface="Helvetica" panose="020B0604020202020204" pitchFamily="34" charset="0"/>
              <a:cs typeface="Helvetica" panose="020B0604020202020204" pitchFamily="34" charset="0"/>
            </a:rPr>
            <a:t>Manual de Unidad de Análisis</a:t>
          </a:r>
        </a:p>
      </dgm:t>
    </dgm:pt>
    <dgm:pt modelId="{565CF07C-679D-475B-8D08-09E166ECD2C9}" type="sibTrans" cxnId="{B16F1D94-DF1D-4FC1-94DB-570B64AE6564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738B963-8889-44A0-BE4A-B7AB31FDA3E3}" type="parTrans" cxnId="{B16F1D94-DF1D-4FC1-94DB-570B64AE6564}">
      <dgm:prSet/>
      <dgm:spPr/>
      <dgm:t>
        <a:bodyPr/>
        <a:lstStyle/>
        <a:p>
          <a:endParaRPr lang="es-CO" sz="180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D5DDE03-DE88-4ADC-A1E8-F60789453545}" type="pres">
      <dgm:prSet presAssocID="{8B977B8A-72EC-4092-AA3E-4753335E4181}" presName="Name0" presStyleCnt="0">
        <dgm:presLayoutVars>
          <dgm:dir/>
          <dgm:resizeHandles val="exact"/>
        </dgm:presLayoutVars>
      </dgm:prSet>
      <dgm:spPr/>
    </dgm:pt>
    <dgm:pt modelId="{3E89BD0C-F389-4616-9CBE-DF1D816E32F7}" type="pres">
      <dgm:prSet presAssocID="{38F6A93C-24C2-489F-BE24-4408C66A116C}" presName="compNode" presStyleCnt="0"/>
      <dgm:spPr/>
    </dgm:pt>
    <dgm:pt modelId="{0F564898-5668-4BB3-90AC-3DFDD48F3F4E}" type="pres">
      <dgm:prSet presAssocID="{38F6A93C-24C2-489F-BE24-4408C66A116C}" presName="pictRect" presStyleLbl="node1" presStyleIdx="0" presStyleCnt="5"/>
      <dgm:spPr>
        <a:blipFill dpi="0" rotWithShape="1">
          <a:blip xmlns:r="http://schemas.openxmlformats.org/officeDocument/2006/relationships" r:embed="rId1"/>
          <a:srcRect/>
          <a:stretch>
            <a:fillRect l="-68002" t="-34957" r="-69610" b="-59805"/>
          </a:stretch>
        </a:blipFill>
      </dgm:spPr>
    </dgm:pt>
    <dgm:pt modelId="{D17BAE0D-61C3-453F-8701-A6F96C511B17}" type="pres">
      <dgm:prSet presAssocID="{38F6A93C-24C2-489F-BE24-4408C66A116C}" presName="textRect" presStyleLbl="revTx" presStyleIdx="0" presStyleCnt="5" custScaleX="118645">
        <dgm:presLayoutVars>
          <dgm:bulletEnabled val="1"/>
        </dgm:presLayoutVars>
      </dgm:prSet>
      <dgm:spPr/>
    </dgm:pt>
    <dgm:pt modelId="{CAC5F308-B688-4105-84DE-827F68FCF3C6}" type="pres">
      <dgm:prSet presAssocID="{B1F7248A-4332-4C25-B5C9-80451179F7A0}" presName="sibTrans" presStyleLbl="sibTrans2D1" presStyleIdx="0" presStyleCnt="0"/>
      <dgm:spPr/>
    </dgm:pt>
    <dgm:pt modelId="{D412540A-ADDB-4009-BD25-EAA5E8431B09}" type="pres">
      <dgm:prSet presAssocID="{BAE667E3-E5D7-4515-9F43-84A8E3485FBE}" presName="compNode" presStyleCnt="0"/>
      <dgm:spPr/>
    </dgm:pt>
    <dgm:pt modelId="{71E75522-7941-46E0-A2EE-5EFD911B0F0E}" type="pres">
      <dgm:prSet presAssocID="{BAE667E3-E5D7-4515-9F43-84A8E3485FBE}" presName="pictRect" presStyleLbl="node1" presStyleIdx="1" presStyleCnt="5"/>
      <dgm:spPr>
        <a:blipFill dpi="0" rotWithShape="1">
          <a:blip xmlns:r="http://schemas.openxmlformats.org/officeDocument/2006/relationships" r:embed="rId2"/>
          <a:srcRect/>
          <a:stretch>
            <a:fillRect l="-28464" t="-22553" r="-30132" b="-7444"/>
          </a:stretch>
        </a:blipFill>
      </dgm:spPr>
    </dgm:pt>
    <dgm:pt modelId="{F268228D-160F-4B9F-8A72-DDBE3B1B2499}" type="pres">
      <dgm:prSet presAssocID="{BAE667E3-E5D7-4515-9F43-84A8E3485FBE}" presName="textRect" presStyleLbl="revTx" presStyleIdx="1" presStyleCnt="5" custScaleX="119765">
        <dgm:presLayoutVars>
          <dgm:bulletEnabled val="1"/>
        </dgm:presLayoutVars>
      </dgm:prSet>
      <dgm:spPr/>
    </dgm:pt>
    <dgm:pt modelId="{F92F8819-963B-45FC-9C8C-5925162C4E1B}" type="pres">
      <dgm:prSet presAssocID="{C21BD88F-8B37-45DC-8828-A60A4BF45555}" presName="sibTrans" presStyleLbl="sibTrans2D1" presStyleIdx="0" presStyleCnt="0"/>
      <dgm:spPr/>
    </dgm:pt>
    <dgm:pt modelId="{1F0A6935-89D0-452E-B8EC-5FB83E07F5ED}" type="pres">
      <dgm:prSet presAssocID="{93DE257E-4751-4D1E-90FC-5E9FCFFBA28E}" presName="compNode" presStyleCnt="0"/>
      <dgm:spPr/>
    </dgm:pt>
    <dgm:pt modelId="{A090ABDD-E08B-4B4D-AEEA-A6064FA05FDE}" type="pres">
      <dgm:prSet presAssocID="{93DE257E-4751-4D1E-90FC-5E9FCFFBA28E}" presName="pictRect" presStyleLbl="nod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1E781D5C-B727-4715-BAF4-222BF6960C65}" type="pres">
      <dgm:prSet presAssocID="{93DE257E-4751-4D1E-90FC-5E9FCFFBA28E}" presName="textRect" presStyleLbl="revTx" presStyleIdx="2" presStyleCnt="5" custScaleX="115603">
        <dgm:presLayoutVars>
          <dgm:bulletEnabled val="1"/>
        </dgm:presLayoutVars>
      </dgm:prSet>
      <dgm:spPr/>
    </dgm:pt>
    <dgm:pt modelId="{C86171AB-32D3-41CD-B769-A8FC68817A20}" type="pres">
      <dgm:prSet presAssocID="{20017BD5-D2C9-4F1C-9C2D-6EF1D8BA5E7D}" presName="sibTrans" presStyleLbl="sibTrans2D1" presStyleIdx="0" presStyleCnt="0"/>
      <dgm:spPr/>
    </dgm:pt>
    <dgm:pt modelId="{BA7C0DF0-DBC1-4A40-8121-4B6B6FB375C4}" type="pres">
      <dgm:prSet presAssocID="{C29B6528-FE1C-46AD-9FA7-04A8AB423E4F}" presName="compNode" presStyleCnt="0"/>
      <dgm:spPr/>
    </dgm:pt>
    <dgm:pt modelId="{3CE145C4-7C1F-473E-9BF0-BEF875E4A1CE}" type="pres">
      <dgm:prSet presAssocID="{C29B6528-FE1C-46AD-9FA7-04A8AB423E4F}" presName="pictRect" presStyleLbl="node1" presStyleIdx="3" presStyleCnt="5"/>
      <dgm:spPr>
        <a:solidFill>
          <a:schemeClr val="bg1">
            <a:lumMod val="95000"/>
          </a:schemeClr>
        </a:solidFill>
      </dgm:spPr>
    </dgm:pt>
    <dgm:pt modelId="{73F98C7A-1DC2-4024-AA2E-0B13368022B3}" type="pres">
      <dgm:prSet presAssocID="{C29B6528-FE1C-46AD-9FA7-04A8AB423E4F}" presName="textRect" presStyleLbl="revTx" presStyleIdx="3" presStyleCnt="5" custScaleX="128141">
        <dgm:presLayoutVars>
          <dgm:bulletEnabled val="1"/>
        </dgm:presLayoutVars>
      </dgm:prSet>
      <dgm:spPr/>
    </dgm:pt>
    <dgm:pt modelId="{508EE5E6-675E-4AAD-91DE-18A73B5F37FF}" type="pres">
      <dgm:prSet presAssocID="{3B1B8AC1-BAC9-4D9E-A8A3-22D102C07D17}" presName="sibTrans" presStyleLbl="sibTrans2D1" presStyleIdx="0" presStyleCnt="0"/>
      <dgm:spPr/>
    </dgm:pt>
    <dgm:pt modelId="{64EA9340-3A69-4F77-9C96-99823C9BC208}" type="pres">
      <dgm:prSet presAssocID="{E0DD9D58-6A33-4B7F-8568-1146C091B4A1}" presName="compNode" presStyleCnt="0"/>
      <dgm:spPr/>
    </dgm:pt>
    <dgm:pt modelId="{BE2C8D51-CF61-4D6F-88AF-C2D3EC004965}" type="pres">
      <dgm:prSet presAssocID="{E0DD9D58-6A33-4B7F-8568-1146C091B4A1}" presName="pictRect" presStyleLbl="node1" presStyleIdx="4" presStyleCnt="5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FA21544F-2DB7-4456-AFBA-C9446AEE7059}" type="pres">
      <dgm:prSet presAssocID="{E0DD9D58-6A33-4B7F-8568-1146C091B4A1}" presName="textRect" presStyleLbl="revTx" presStyleIdx="4" presStyleCnt="5" custScaleX="144971">
        <dgm:presLayoutVars>
          <dgm:bulletEnabled val="1"/>
        </dgm:presLayoutVars>
      </dgm:prSet>
      <dgm:spPr/>
    </dgm:pt>
  </dgm:ptLst>
  <dgm:cxnLst>
    <dgm:cxn modelId="{29EC891C-B582-4572-B4B8-9D99B33662AF}" type="presOf" srcId="{B1F7248A-4332-4C25-B5C9-80451179F7A0}" destId="{CAC5F308-B688-4105-84DE-827F68FCF3C6}" srcOrd="0" destOrd="0" presId="urn:microsoft.com/office/officeart/2005/8/layout/pList1"/>
    <dgm:cxn modelId="{F710B422-48B4-46C5-88C1-07B82996F549}" type="presOf" srcId="{93DE257E-4751-4D1E-90FC-5E9FCFFBA28E}" destId="{1E781D5C-B727-4715-BAF4-222BF6960C65}" srcOrd="0" destOrd="0" presId="urn:microsoft.com/office/officeart/2005/8/layout/pList1"/>
    <dgm:cxn modelId="{75848223-F3B7-4F51-B188-1AC417FC6C71}" srcId="{8B977B8A-72EC-4092-AA3E-4753335E4181}" destId="{38F6A93C-24C2-489F-BE24-4408C66A116C}" srcOrd="0" destOrd="0" parTransId="{8E48533F-F317-4189-B5F3-4E3F6FC574D8}" sibTransId="{B1F7248A-4332-4C25-B5C9-80451179F7A0}"/>
    <dgm:cxn modelId="{8F3C6124-018E-479A-83F2-E89AE41B0DF4}" type="presOf" srcId="{C29B6528-FE1C-46AD-9FA7-04A8AB423E4F}" destId="{73F98C7A-1DC2-4024-AA2E-0B13368022B3}" srcOrd="0" destOrd="0" presId="urn:microsoft.com/office/officeart/2005/8/layout/pList1"/>
    <dgm:cxn modelId="{FF78C32E-80DD-42C6-A752-34CD82AA145E}" type="presOf" srcId="{20017BD5-D2C9-4F1C-9C2D-6EF1D8BA5E7D}" destId="{C86171AB-32D3-41CD-B769-A8FC68817A20}" srcOrd="0" destOrd="0" presId="urn:microsoft.com/office/officeart/2005/8/layout/pList1"/>
    <dgm:cxn modelId="{811DEA48-58D3-48C8-8E2F-618046650B00}" srcId="{8B977B8A-72EC-4092-AA3E-4753335E4181}" destId="{C29B6528-FE1C-46AD-9FA7-04A8AB423E4F}" srcOrd="3" destOrd="0" parTransId="{5C982775-2ED3-46C8-AFB4-C6F3C0A8B4E4}" sibTransId="{3B1B8AC1-BAC9-4D9E-A8A3-22D102C07D17}"/>
    <dgm:cxn modelId="{26DF436C-2752-422B-AB75-D23A58493811}" srcId="{8B977B8A-72EC-4092-AA3E-4753335E4181}" destId="{BAE667E3-E5D7-4515-9F43-84A8E3485FBE}" srcOrd="1" destOrd="0" parTransId="{0A3D421A-1ED0-4DE3-A7C2-FFC7220D82B6}" sibTransId="{C21BD88F-8B37-45DC-8828-A60A4BF45555}"/>
    <dgm:cxn modelId="{0827528B-6D25-411A-8BEC-617501FD4722}" type="presOf" srcId="{BAE667E3-E5D7-4515-9F43-84A8E3485FBE}" destId="{F268228D-160F-4B9F-8A72-DDBE3B1B2499}" srcOrd="0" destOrd="0" presId="urn:microsoft.com/office/officeart/2005/8/layout/pList1"/>
    <dgm:cxn modelId="{B16F1D94-DF1D-4FC1-94DB-570B64AE6564}" srcId="{8B977B8A-72EC-4092-AA3E-4753335E4181}" destId="{E0DD9D58-6A33-4B7F-8568-1146C091B4A1}" srcOrd="4" destOrd="0" parTransId="{D738B963-8889-44A0-BE4A-B7AB31FDA3E3}" sibTransId="{565CF07C-679D-475B-8D08-09E166ECD2C9}"/>
    <dgm:cxn modelId="{792FB3A3-9126-4A4D-B3AF-97555FCB3C2D}" srcId="{8B977B8A-72EC-4092-AA3E-4753335E4181}" destId="{93DE257E-4751-4D1E-90FC-5E9FCFFBA28E}" srcOrd="2" destOrd="0" parTransId="{164239CE-72AB-4362-B7AA-587AA2E4EBDA}" sibTransId="{20017BD5-D2C9-4F1C-9C2D-6EF1D8BA5E7D}"/>
    <dgm:cxn modelId="{58D7AAAA-A2D1-4057-80C4-76A2024079EE}" type="presOf" srcId="{38F6A93C-24C2-489F-BE24-4408C66A116C}" destId="{D17BAE0D-61C3-453F-8701-A6F96C511B17}" srcOrd="0" destOrd="0" presId="urn:microsoft.com/office/officeart/2005/8/layout/pList1"/>
    <dgm:cxn modelId="{C8E04EB1-2239-4E10-B7FD-EF183014B00A}" type="presOf" srcId="{8B977B8A-72EC-4092-AA3E-4753335E4181}" destId="{0D5DDE03-DE88-4ADC-A1E8-F60789453545}" srcOrd="0" destOrd="0" presId="urn:microsoft.com/office/officeart/2005/8/layout/pList1"/>
    <dgm:cxn modelId="{9D146BD3-7940-4E32-BF1D-3F1DB478B707}" type="presOf" srcId="{C21BD88F-8B37-45DC-8828-A60A4BF45555}" destId="{F92F8819-963B-45FC-9C8C-5925162C4E1B}" srcOrd="0" destOrd="0" presId="urn:microsoft.com/office/officeart/2005/8/layout/pList1"/>
    <dgm:cxn modelId="{7BE73AD9-703E-492B-B107-7D23A8F1F567}" type="presOf" srcId="{3B1B8AC1-BAC9-4D9E-A8A3-22D102C07D17}" destId="{508EE5E6-675E-4AAD-91DE-18A73B5F37FF}" srcOrd="0" destOrd="0" presId="urn:microsoft.com/office/officeart/2005/8/layout/pList1"/>
    <dgm:cxn modelId="{45E3FEF6-F74E-432B-BFCA-AB01413ABF0E}" type="presOf" srcId="{E0DD9D58-6A33-4B7F-8568-1146C091B4A1}" destId="{FA21544F-2DB7-4456-AFBA-C9446AEE7059}" srcOrd="0" destOrd="0" presId="urn:microsoft.com/office/officeart/2005/8/layout/pList1"/>
    <dgm:cxn modelId="{E30E800F-E947-4796-B41B-444B8B069146}" type="presParOf" srcId="{0D5DDE03-DE88-4ADC-A1E8-F60789453545}" destId="{3E89BD0C-F389-4616-9CBE-DF1D816E32F7}" srcOrd="0" destOrd="0" presId="urn:microsoft.com/office/officeart/2005/8/layout/pList1"/>
    <dgm:cxn modelId="{31215F90-068E-4F17-AC3D-3B0D08E1F3F4}" type="presParOf" srcId="{3E89BD0C-F389-4616-9CBE-DF1D816E32F7}" destId="{0F564898-5668-4BB3-90AC-3DFDD48F3F4E}" srcOrd="0" destOrd="0" presId="urn:microsoft.com/office/officeart/2005/8/layout/pList1"/>
    <dgm:cxn modelId="{449DED04-94B8-4EB8-9410-87172F67BA03}" type="presParOf" srcId="{3E89BD0C-F389-4616-9CBE-DF1D816E32F7}" destId="{D17BAE0D-61C3-453F-8701-A6F96C511B17}" srcOrd="1" destOrd="0" presId="urn:microsoft.com/office/officeart/2005/8/layout/pList1"/>
    <dgm:cxn modelId="{89219EC4-0335-4289-8398-58D5B72F7A2A}" type="presParOf" srcId="{0D5DDE03-DE88-4ADC-A1E8-F60789453545}" destId="{CAC5F308-B688-4105-84DE-827F68FCF3C6}" srcOrd="1" destOrd="0" presId="urn:microsoft.com/office/officeart/2005/8/layout/pList1"/>
    <dgm:cxn modelId="{E510BC46-FEFC-45EA-9FE2-57F63A41F14B}" type="presParOf" srcId="{0D5DDE03-DE88-4ADC-A1E8-F60789453545}" destId="{D412540A-ADDB-4009-BD25-EAA5E8431B09}" srcOrd="2" destOrd="0" presId="urn:microsoft.com/office/officeart/2005/8/layout/pList1"/>
    <dgm:cxn modelId="{B4FDF182-258D-4A59-9AD8-28B94562820C}" type="presParOf" srcId="{D412540A-ADDB-4009-BD25-EAA5E8431B09}" destId="{71E75522-7941-46E0-A2EE-5EFD911B0F0E}" srcOrd="0" destOrd="0" presId="urn:microsoft.com/office/officeart/2005/8/layout/pList1"/>
    <dgm:cxn modelId="{66F62EE0-E3DF-4034-9629-5001FF7E3C0A}" type="presParOf" srcId="{D412540A-ADDB-4009-BD25-EAA5E8431B09}" destId="{F268228D-160F-4B9F-8A72-DDBE3B1B2499}" srcOrd="1" destOrd="0" presId="urn:microsoft.com/office/officeart/2005/8/layout/pList1"/>
    <dgm:cxn modelId="{31BFF93F-9D3C-463C-B540-AB4719BA1F50}" type="presParOf" srcId="{0D5DDE03-DE88-4ADC-A1E8-F60789453545}" destId="{F92F8819-963B-45FC-9C8C-5925162C4E1B}" srcOrd="3" destOrd="0" presId="urn:microsoft.com/office/officeart/2005/8/layout/pList1"/>
    <dgm:cxn modelId="{A7949FC5-880D-430E-8E8D-C10BCADB2604}" type="presParOf" srcId="{0D5DDE03-DE88-4ADC-A1E8-F60789453545}" destId="{1F0A6935-89D0-452E-B8EC-5FB83E07F5ED}" srcOrd="4" destOrd="0" presId="urn:microsoft.com/office/officeart/2005/8/layout/pList1"/>
    <dgm:cxn modelId="{4D3BA2A1-FC46-4B94-85D9-490C30FF9AE2}" type="presParOf" srcId="{1F0A6935-89D0-452E-B8EC-5FB83E07F5ED}" destId="{A090ABDD-E08B-4B4D-AEEA-A6064FA05FDE}" srcOrd="0" destOrd="0" presId="urn:microsoft.com/office/officeart/2005/8/layout/pList1"/>
    <dgm:cxn modelId="{CA84648D-EA54-45CE-B5A3-12CAF990B9C6}" type="presParOf" srcId="{1F0A6935-89D0-452E-B8EC-5FB83E07F5ED}" destId="{1E781D5C-B727-4715-BAF4-222BF6960C65}" srcOrd="1" destOrd="0" presId="urn:microsoft.com/office/officeart/2005/8/layout/pList1"/>
    <dgm:cxn modelId="{75F5B94F-91FC-4483-9EAE-FC0BED0CD425}" type="presParOf" srcId="{0D5DDE03-DE88-4ADC-A1E8-F60789453545}" destId="{C86171AB-32D3-41CD-B769-A8FC68817A20}" srcOrd="5" destOrd="0" presId="urn:microsoft.com/office/officeart/2005/8/layout/pList1"/>
    <dgm:cxn modelId="{112ACB39-1EE6-4AF5-86AB-48B7F7A5BDB7}" type="presParOf" srcId="{0D5DDE03-DE88-4ADC-A1E8-F60789453545}" destId="{BA7C0DF0-DBC1-4A40-8121-4B6B6FB375C4}" srcOrd="6" destOrd="0" presId="urn:microsoft.com/office/officeart/2005/8/layout/pList1"/>
    <dgm:cxn modelId="{5D2D5F84-3C15-47FF-9516-E22BF04DDE53}" type="presParOf" srcId="{BA7C0DF0-DBC1-4A40-8121-4B6B6FB375C4}" destId="{3CE145C4-7C1F-473E-9BF0-BEF875E4A1CE}" srcOrd="0" destOrd="0" presId="urn:microsoft.com/office/officeart/2005/8/layout/pList1"/>
    <dgm:cxn modelId="{DD071833-746B-4D7F-96DA-AD2749750ABC}" type="presParOf" srcId="{BA7C0DF0-DBC1-4A40-8121-4B6B6FB375C4}" destId="{73F98C7A-1DC2-4024-AA2E-0B13368022B3}" srcOrd="1" destOrd="0" presId="urn:microsoft.com/office/officeart/2005/8/layout/pList1"/>
    <dgm:cxn modelId="{7E6170E9-234E-4321-B3B1-0738AD5B0210}" type="presParOf" srcId="{0D5DDE03-DE88-4ADC-A1E8-F60789453545}" destId="{508EE5E6-675E-4AAD-91DE-18A73B5F37FF}" srcOrd="7" destOrd="0" presId="urn:microsoft.com/office/officeart/2005/8/layout/pList1"/>
    <dgm:cxn modelId="{3E87B489-4E86-42FF-BB94-AE0B114F7A3C}" type="presParOf" srcId="{0D5DDE03-DE88-4ADC-A1E8-F60789453545}" destId="{64EA9340-3A69-4F77-9C96-99823C9BC208}" srcOrd="8" destOrd="0" presId="urn:microsoft.com/office/officeart/2005/8/layout/pList1"/>
    <dgm:cxn modelId="{D7A85A25-4EFE-4EAB-9DA9-9592A2483419}" type="presParOf" srcId="{64EA9340-3A69-4F77-9C96-99823C9BC208}" destId="{BE2C8D51-CF61-4D6F-88AF-C2D3EC004965}" srcOrd="0" destOrd="0" presId="urn:microsoft.com/office/officeart/2005/8/layout/pList1"/>
    <dgm:cxn modelId="{69BB4C44-9300-4816-984A-0BA7745DD92E}" type="presParOf" srcId="{64EA9340-3A69-4F77-9C96-99823C9BC208}" destId="{FA21544F-2DB7-4456-AFBA-C9446AEE705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CBBF3-4FB9-436E-A228-32004375C4E2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67457A8-024D-4B80-AD11-6D797B170FD0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Información</a:t>
          </a:r>
        </a:p>
      </dgm:t>
    </dgm:pt>
    <dgm:pt modelId="{5DBD5BA5-C82E-4234-906C-2DB7666BE497}" type="parTrans" cxnId="{C77163E8-F1BC-4659-A877-07A4A7D1F00A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7CD4AC1-6066-4B2F-B66C-6B7D98C8A528}" type="sibTrans" cxnId="{C77163E8-F1BC-4659-A877-07A4A7D1F00A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1CEB699-56E0-4A9A-B49D-3018B583D8E7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Calidad del dato (completitud y coherencia en las fichas de notificación en físico)</a:t>
          </a:r>
        </a:p>
      </dgm:t>
    </dgm:pt>
    <dgm:pt modelId="{0A961F17-648B-41ED-907B-D41F2B35352F}" type="parTrans" cxnId="{14FADBBC-C316-45AF-992C-514B2DC34CE1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4B74EB-25BF-4444-B8A9-DC203CCABC09}" type="sibTrans" cxnId="{14FADBBC-C316-45AF-992C-514B2DC34CE1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D7AF7BA-B82C-43CC-80A0-F55BAEB037E9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Procedencia: vereda/localidad/barrio</a:t>
          </a:r>
        </a:p>
      </dgm:t>
    </dgm:pt>
    <dgm:pt modelId="{3573FB19-9706-433B-B746-5C119688EA41}" type="parTrans" cxnId="{BA0E15FB-3020-4C0E-8CBD-6BCA2A087F79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A2D0B1D-6583-42F4-83D9-C622C5F0E5E6}" type="sibTrans" cxnId="{BA0E15FB-3020-4C0E-8CBD-6BCA2A087F79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8314098-7051-4B76-A999-F693835FCB63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Análisis y divulgación</a:t>
          </a:r>
        </a:p>
      </dgm:t>
    </dgm:pt>
    <dgm:pt modelId="{8B4B5643-9698-471B-B22A-9460A6DAB3A0}" type="parTrans" cxnId="{2D9CF792-9E8A-4A75-9D04-B15DF889557C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DB71CC6-8128-4208-BA64-C4385699CA6C}" type="sibTrans" cxnId="{2D9CF792-9E8A-4A75-9D04-B15DF889557C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70DE1CD-0ABE-44D9-94AC-B69D2407692B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Análisis de información a nivel municipal (vereda/localidad)   </a:t>
          </a:r>
        </a:p>
      </dgm:t>
    </dgm:pt>
    <dgm:pt modelId="{C3135169-E173-4B18-A36A-6B9E8B3409F8}" type="parTrans" cxnId="{15799BD2-E511-48D1-A377-43BDB70429BD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BBD857A-6F47-4AE9-AE75-F9C1208CB161}" type="sibTrans" cxnId="{15799BD2-E511-48D1-A377-43BDB70429BD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957E087-3277-4DF6-92A2-337D5429449E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Intervención</a:t>
          </a:r>
        </a:p>
      </dgm:t>
    </dgm:pt>
    <dgm:pt modelId="{9B1FD80D-90D5-4C25-B6B2-1A8674DBD493}" type="parTrans" cxnId="{9D6029EC-282F-47B9-AB4E-1863418C1F3E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71750BC-7ECA-48A1-81E1-BD0D8C9FF4FC}" type="sibTrans" cxnId="{9D6029EC-282F-47B9-AB4E-1863418C1F3E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C27F37E-F643-49B5-90BF-6F8FFBC2E834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Estratificación del riesgo que permita guiar la toma de decisiones</a:t>
          </a:r>
        </a:p>
      </dgm:t>
    </dgm:pt>
    <dgm:pt modelId="{EC01EAA3-2438-4C92-A8AA-57F22972B15B}" type="parTrans" cxnId="{0A42CB3F-57EA-45BE-91DE-8AA8697E7362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0A59109-DF13-4FBC-9179-DB979482C8E9}" type="sibTrans" cxnId="{0A42CB3F-57EA-45BE-91DE-8AA8697E7362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8FC8483-9BCB-4CFB-8F60-E83D8A56DB33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Evaluación</a:t>
          </a:r>
        </a:p>
      </dgm:t>
    </dgm:pt>
    <dgm:pt modelId="{0F1A36B4-BC1D-4258-AD52-8B802258E864}" type="parTrans" cxnId="{1F9AC1FC-95E2-487D-988B-EEE81837BA9B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CC46FF3-FC9A-4E1E-8E27-7E94D65D4453}" type="sibTrans" cxnId="{1F9AC1FC-95E2-487D-988B-EEE81837BA9B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4B74D6A-E44F-4CE0-930A-FC0C25BB6A79}">
      <dgm:prSet custT="1"/>
      <dgm:spPr/>
      <dgm:t>
        <a:bodyPr/>
        <a:lstStyle/>
        <a:p>
          <a:r>
            <a:rPr lang="es-CO" sz="1400" b="0" dirty="0">
              <a:latin typeface="Helvetica" panose="020B0604020202020204" pitchFamily="34" charset="0"/>
              <a:cs typeface="Helvetica" panose="020B0604020202020204" pitchFamily="34" charset="0"/>
            </a:rPr>
            <a:t>Trabajo conjunto con programa ETV para la identificación y seguimiento de los brotes presentados</a:t>
          </a:r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</a:p>
      </dgm:t>
    </dgm:pt>
    <dgm:pt modelId="{AB34E40E-2F90-4468-8E25-B5988DFFB411}" type="parTrans" cxnId="{16552113-BE47-47B2-87C8-0640C45E87DF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D4C716-B652-49B7-B999-5BE172CB1D27}" type="sibTrans" cxnId="{16552113-BE47-47B2-87C8-0640C45E87DF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2E28D18-1E4E-4AA9-83B7-6524D58C74E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1400" b="0" dirty="0">
              <a:latin typeface="Helvetica" panose="020B0604020202020204" pitchFamily="34" charset="0"/>
              <a:cs typeface="Helvetica" panose="020B0604020202020204" pitchFamily="34" charset="0"/>
            </a:rPr>
            <a:t>Trabajo articulado con prestación de servicios para presentar información epidemiológica de malaria que permita la toma de decisiones </a:t>
          </a:r>
          <a:endParaRPr lang="es-CO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53A0CB1-03C0-478A-9BC7-B4E9D3C3CBA3}" type="parTrans" cxnId="{2E3A3441-F206-417B-A12A-9C0505BD82CC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B7A7D3-DB73-4059-80F8-EA2B0DF8C7A1}" type="sibTrans" cxnId="{2E3A3441-F206-417B-A12A-9C0505BD82CC}">
      <dgm:prSet/>
      <dgm:spPr/>
      <dgm:t>
        <a:bodyPr/>
        <a:lstStyle/>
        <a:p>
          <a:endParaRPr lang="es-CO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5612675-F889-422B-824B-4888958FF6EB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Búsquedas activas institucionales (BAI) en silencio epidemiológico </a:t>
          </a:r>
          <a:r>
            <a:rPr lang="es-CO" sz="1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(15 nov)</a:t>
          </a:r>
        </a:p>
      </dgm:t>
    </dgm:pt>
    <dgm:pt modelId="{33215394-9C0B-4060-BE93-9DDA0FBBE47E}" type="parTrans" cxnId="{50AF368E-CC1F-41DB-BD35-8B20016DC46E}">
      <dgm:prSet/>
      <dgm:spPr/>
      <dgm:t>
        <a:bodyPr/>
        <a:lstStyle/>
        <a:p>
          <a:endParaRPr lang="es-CO"/>
        </a:p>
      </dgm:t>
    </dgm:pt>
    <dgm:pt modelId="{66A2BE61-7138-4404-8AA8-08AE1E5263BF}" type="sibTrans" cxnId="{50AF368E-CC1F-41DB-BD35-8B20016DC46E}">
      <dgm:prSet/>
      <dgm:spPr/>
      <dgm:t>
        <a:bodyPr/>
        <a:lstStyle/>
        <a:p>
          <a:endParaRPr lang="es-CO"/>
        </a:p>
      </dgm:t>
    </dgm:pt>
    <dgm:pt modelId="{0E2412B7-854B-41F9-B226-77FEF3C7B629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Evaluación del riesgo basado en: </a:t>
          </a:r>
          <a:r>
            <a:rPr lang="es-CO" sz="1400" dirty="0" err="1">
              <a:latin typeface="Helvetica" panose="020B0604020202020204" pitchFamily="34" charset="0"/>
              <a:cs typeface="Helvetica" panose="020B0604020202020204" pitchFamily="34" charset="0"/>
            </a:rPr>
            <a:t>micro-estratificación</a:t>
          </a:r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, presencia de focos de transmisión, disminución de nivel de transmisión (numero de casos autóctonos) </a:t>
          </a:r>
        </a:p>
      </dgm:t>
    </dgm:pt>
    <dgm:pt modelId="{8F51EB44-E246-4434-BF5E-5CD72B649F46}" type="parTrans" cxnId="{A263D6FC-DF36-463A-BE47-3C9DA731A374}">
      <dgm:prSet/>
      <dgm:spPr/>
      <dgm:t>
        <a:bodyPr/>
        <a:lstStyle/>
        <a:p>
          <a:endParaRPr lang="es-CO"/>
        </a:p>
      </dgm:t>
    </dgm:pt>
    <dgm:pt modelId="{75FF641C-8424-4FB6-8762-7B8944805036}" type="sibTrans" cxnId="{A263D6FC-DF36-463A-BE47-3C9DA731A374}">
      <dgm:prSet/>
      <dgm:spPr/>
      <dgm:t>
        <a:bodyPr/>
        <a:lstStyle/>
        <a:p>
          <a:endParaRPr lang="es-CO"/>
        </a:p>
      </dgm:t>
    </dgm:pt>
    <dgm:pt modelId="{510C32B0-C5BC-4D38-AD37-BE8701517532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Casos de malaria complicada sin variable “hospitalizado”</a:t>
          </a:r>
        </a:p>
      </dgm:t>
    </dgm:pt>
    <dgm:pt modelId="{7EEDC7B0-68E5-4B30-A3E4-9C98112A10C5}" type="parTrans" cxnId="{6541BF75-347F-421E-9C82-BB04E05C2ECE}">
      <dgm:prSet/>
      <dgm:spPr/>
      <dgm:t>
        <a:bodyPr/>
        <a:lstStyle/>
        <a:p>
          <a:endParaRPr lang="es-CO"/>
        </a:p>
      </dgm:t>
    </dgm:pt>
    <dgm:pt modelId="{4EF216B4-BE61-4873-9523-AE74DD99F56C}" type="sibTrans" cxnId="{6541BF75-347F-421E-9C82-BB04E05C2ECE}">
      <dgm:prSet/>
      <dgm:spPr/>
      <dgm:t>
        <a:bodyPr/>
        <a:lstStyle/>
        <a:p>
          <a:endParaRPr lang="es-CO"/>
        </a:p>
      </dgm:t>
    </dgm:pt>
    <dgm:pt modelId="{CEBC19BE-5E60-4E77-ACFB-B03D8EF5C586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Casos probables de muerte por malaria con UA fuera del tiempo (</a:t>
          </a:r>
          <a:r>
            <a:rPr lang="es-CO" sz="1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según fecha de notificación</a:t>
          </a:r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</a:p>
      </dgm:t>
    </dgm:pt>
    <dgm:pt modelId="{42916973-EF9D-49AF-8684-2C78A87E545B}" type="parTrans" cxnId="{EB112DB5-BEC3-438C-86D6-736BEDC2C941}">
      <dgm:prSet/>
      <dgm:spPr/>
      <dgm:t>
        <a:bodyPr/>
        <a:lstStyle/>
        <a:p>
          <a:endParaRPr lang="es-CO"/>
        </a:p>
      </dgm:t>
    </dgm:pt>
    <dgm:pt modelId="{E99FAC83-1AD8-4F4B-9EC9-BD95946BBD05}" type="sibTrans" cxnId="{EB112DB5-BEC3-438C-86D6-736BEDC2C941}">
      <dgm:prSet/>
      <dgm:spPr/>
      <dgm:t>
        <a:bodyPr/>
        <a:lstStyle/>
        <a:p>
          <a:endParaRPr lang="es-CO"/>
        </a:p>
      </dgm:t>
    </dgm:pt>
    <dgm:pt modelId="{13B8093C-2661-4B4B-8E55-32B6F6A1124E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Monitoreo de comportamientos inusuales (disminución) y generación de alertas a nivel municipal: usar tablero de control </a:t>
          </a:r>
          <a:r>
            <a:rPr lang="es-CO" sz="1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(15 nov) </a:t>
          </a:r>
        </a:p>
      </dgm:t>
    </dgm:pt>
    <dgm:pt modelId="{B0A18552-D684-40FE-895D-AD7359C7BF52}" type="parTrans" cxnId="{B061098C-BBBA-4DF5-8EBD-2C0E4708C38A}">
      <dgm:prSet/>
      <dgm:spPr/>
      <dgm:t>
        <a:bodyPr/>
        <a:lstStyle/>
        <a:p>
          <a:endParaRPr lang="es-CO"/>
        </a:p>
      </dgm:t>
    </dgm:pt>
    <dgm:pt modelId="{BFAE389B-C773-4619-A5A7-EA6EC8B37937}" type="sibTrans" cxnId="{B061098C-BBBA-4DF5-8EBD-2C0E4708C38A}">
      <dgm:prSet/>
      <dgm:spPr/>
      <dgm:t>
        <a:bodyPr/>
        <a:lstStyle/>
        <a:p>
          <a:endParaRPr lang="es-CO"/>
        </a:p>
      </dgm:t>
    </dgm:pt>
    <dgm:pt modelId="{F6AE6D14-CA51-40E6-94FF-5CA0D34C5FE1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Vigilancia de muertes probables (RUAF)</a:t>
          </a:r>
        </a:p>
      </dgm:t>
    </dgm:pt>
    <dgm:pt modelId="{4A65E125-F846-4EAE-9F3F-53E0DD922FC1}" type="parTrans" cxnId="{946A088C-07A8-4CD9-84BE-A1414DF7367E}">
      <dgm:prSet/>
      <dgm:spPr/>
      <dgm:t>
        <a:bodyPr/>
        <a:lstStyle/>
        <a:p>
          <a:endParaRPr lang="es-CO"/>
        </a:p>
      </dgm:t>
    </dgm:pt>
    <dgm:pt modelId="{1DC3FDC7-D9C8-429B-94E4-A4ACDC8BDB84}" type="sibTrans" cxnId="{946A088C-07A8-4CD9-84BE-A1414DF7367E}">
      <dgm:prSet/>
      <dgm:spPr/>
      <dgm:t>
        <a:bodyPr/>
        <a:lstStyle/>
        <a:p>
          <a:endParaRPr lang="es-CO"/>
        </a:p>
      </dgm:t>
    </dgm:pt>
    <dgm:pt modelId="{90C11764-B510-43F4-A314-CC11617F3C9B}">
      <dgm:prSet phldrT="[Texto]" custT="1"/>
      <dgm:spPr/>
      <dgm:t>
        <a:bodyPr/>
        <a:lstStyle/>
        <a:p>
          <a:r>
            <a:rPr lang="es-CO" sz="1400" dirty="0">
              <a:latin typeface="Helvetica" panose="020B0604020202020204" pitchFamily="34" charset="0"/>
              <a:cs typeface="Helvetica" panose="020B0604020202020204" pitchFamily="34" charset="0"/>
            </a:rPr>
            <a:t>Divulgación de información a tomadores de decisiones y prestación de servicios </a:t>
          </a:r>
        </a:p>
      </dgm:t>
    </dgm:pt>
    <dgm:pt modelId="{469AD6DD-CDC9-4F09-ACB1-D75501308702}" type="parTrans" cxnId="{53116743-6832-40AF-A212-DBB20B3F2BEF}">
      <dgm:prSet/>
      <dgm:spPr/>
      <dgm:t>
        <a:bodyPr/>
        <a:lstStyle/>
        <a:p>
          <a:endParaRPr lang="es-CO"/>
        </a:p>
      </dgm:t>
    </dgm:pt>
    <dgm:pt modelId="{37ED986E-27B5-42B9-A6EC-D1AFD769610F}" type="sibTrans" cxnId="{53116743-6832-40AF-A212-DBB20B3F2BEF}">
      <dgm:prSet/>
      <dgm:spPr/>
      <dgm:t>
        <a:bodyPr/>
        <a:lstStyle/>
        <a:p>
          <a:endParaRPr lang="es-CO"/>
        </a:p>
      </dgm:t>
    </dgm:pt>
    <dgm:pt modelId="{11CA3484-16FF-49F9-89B9-9DAD05D90DC1}" type="pres">
      <dgm:prSet presAssocID="{396CBBF3-4FB9-436E-A228-32004375C4E2}" presName="linearFlow" presStyleCnt="0">
        <dgm:presLayoutVars>
          <dgm:dir/>
          <dgm:animLvl val="lvl"/>
          <dgm:resizeHandles val="exact"/>
        </dgm:presLayoutVars>
      </dgm:prSet>
      <dgm:spPr/>
    </dgm:pt>
    <dgm:pt modelId="{286D784D-1C48-4513-BA48-9634822AE5A4}" type="pres">
      <dgm:prSet presAssocID="{467457A8-024D-4B80-AD11-6D797B170FD0}" presName="composite" presStyleCnt="0"/>
      <dgm:spPr/>
    </dgm:pt>
    <dgm:pt modelId="{1E70E65C-7EF6-4271-9D9D-64FE061CFE83}" type="pres">
      <dgm:prSet presAssocID="{467457A8-024D-4B80-AD11-6D797B170FD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28BF6F4-8CA9-4516-83E6-DE802B4B146B}" type="pres">
      <dgm:prSet presAssocID="{467457A8-024D-4B80-AD11-6D797B170FD0}" presName="descendantText" presStyleLbl="alignAcc1" presStyleIdx="0" presStyleCnt="4" custScaleY="132174">
        <dgm:presLayoutVars>
          <dgm:bulletEnabled val="1"/>
        </dgm:presLayoutVars>
      </dgm:prSet>
      <dgm:spPr/>
    </dgm:pt>
    <dgm:pt modelId="{17C0FFBB-C373-456B-A416-9F43ED43A94D}" type="pres">
      <dgm:prSet presAssocID="{E7CD4AC1-6066-4B2F-B66C-6B7D98C8A528}" presName="sp" presStyleCnt="0"/>
      <dgm:spPr/>
    </dgm:pt>
    <dgm:pt modelId="{AB82F3B9-ACF3-4EE7-833E-CD5A377F0C1D}" type="pres">
      <dgm:prSet presAssocID="{18314098-7051-4B76-A999-F693835FCB63}" presName="composite" presStyleCnt="0"/>
      <dgm:spPr/>
    </dgm:pt>
    <dgm:pt modelId="{17A4F239-761D-4A18-8FC1-A12B8FB0FF9A}" type="pres">
      <dgm:prSet presAssocID="{18314098-7051-4B76-A999-F693835FCB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D3E9F01-4180-49ED-AEF0-6D37AC6FBAC5}" type="pres">
      <dgm:prSet presAssocID="{18314098-7051-4B76-A999-F693835FCB63}" presName="descendantText" presStyleLbl="alignAcc1" presStyleIdx="1" presStyleCnt="4" custScaleY="136343" custLinFactNeighborX="0">
        <dgm:presLayoutVars>
          <dgm:bulletEnabled val="1"/>
        </dgm:presLayoutVars>
      </dgm:prSet>
      <dgm:spPr/>
    </dgm:pt>
    <dgm:pt modelId="{65FE2D4E-85EF-4F42-AAEC-C007A50DDE54}" type="pres">
      <dgm:prSet presAssocID="{CDB71CC6-8128-4208-BA64-C4385699CA6C}" presName="sp" presStyleCnt="0"/>
      <dgm:spPr/>
    </dgm:pt>
    <dgm:pt modelId="{3E66783C-24A7-41F9-8902-D705A538B7A0}" type="pres">
      <dgm:prSet presAssocID="{F957E087-3277-4DF6-92A2-337D5429449E}" presName="composite" presStyleCnt="0"/>
      <dgm:spPr/>
    </dgm:pt>
    <dgm:pt modelId="{92CEE66B-65DE-4923-8452-A903893C6677}" type="pres">
      <dgm:prSet presAssocID="{F957E087-3277-4DF6-92A2-337D5429449E}" presName="parentText" presStyleLbl="alignNode1" presStyleIdx="2" presStyleCnt="4" custScaleX="109551">
        <dgm:presLayoutVars>
          <dgm:chMax val="1"/>
          <dgm:bulletEnabled val="1"/>
        </dgm:presLayoutVars>
      </dgm:prSet>
      <dgm:spPr/>
    </dgm:pt>
    <dgm:pt modelId="{2585B1FD-7DDB-4283-86C4-96C37B07CBED}" type="pres">
      <dgm:prSet presAssocID="{F957E087-3277-4DF6-92A2-337D5429449E}" presName="descendantText" presStyleLbl="alignAcc1" presStyleIdx="2" presStyleCnt="4">
        <dgm:presLayoutVars>
          <dgm:bulletEnabled val="1"/>
        </dgm:presLayoutVars>
      </dgm:prSet>
      <dgm:spPr/>
    </dgm:pt>
    <dgm:pt modelId="{6849B2C5-16F3-41A8-A725-957D464137C7}" type="pres">
      <dgm:prSet presAssocID="{A71750BC-7ECA-48A1-81E1-BD0D8C9FF4FC}" presName="sp" presStyleCnt="0"/>
      <dgm:spPr/>
    </dgm:pt>
    <dgm:pt modelId="{AFBF0A01-CD82-4536-BE7D-D20523BAAC3E}" type="pres">
      <dgm:prSet presAssocID="{18FC8483-9BCB-4CFB-8F60-E83D8A56DB33}" presName="composite" presStyleCnt="0"/>
      <dgm:spPr/>
    </dgm:pt>
    <dgm:pt modelId="{F6705B0E-8819-47BE-B641-62EF408BFF56}" type="pres">
      <dgm:prSet presAssocID="{18FC8483-9BCB-4CFB-8F60-E83D8A56DB3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233A56D-C297-4F7C-824C-3CBBE5D771A9}" type="pres">
      <dgm:prSet presAssocID="{18FC8483-9BCB-4CFB-8F60-E83D8A56DB33}" presName="descendantText" presStyleLbl="alignAcc1" presStyleIdx="3" presStyleCnt="4" custLinFactNeighborY="0">
        <dgm:presLayoutVars>
          <dgm:bulletEnabled val="1"/>
        </dgm:presLayoutVars>
      </dgm:prSet>
      <dgm:spPr/>
    </dgm:pt>
  </dgm:ptLst>
  <dgm:cxnLst>
    <dgm:cxn modelId="{6C06860A-CDAD-4B56-9153-FE8A63D930AC}" type="presOf" srcId="{94B74D6A-E44F-4CE0-930A-FC0C25BB6A79}" destId="{2585B1FD-7DDB-4283-86C4-96C37B07CBED}" srcOrd="0" destOrd="0" presId="urn:microsoft.com/office/officeart/2005/8/layout/chevron2"/>
    <dgm:cxn modelId="{16552113-BE47-47B2-87C8-0640C45E87DF}" srcId="{F957E087-3277-4DF6-92A2-337D5429449E}" destId="{94B74D6A-E44F-4CE0-930A-FC0C25BB6A79}" srcOrd="0" destOrd="0" parTransId="{AB34E40E-2F90-4468-8E25-B5988DFFB411}" sibTransId="{AAD4C716-B652-49B7-B999-5BE172CB1D27}"/>
    <dgm:cxn modelId="{F0FC0018-2C38-476C-B323-E8D34F8D31CB}" type="presOf" srcId="{13B8093C-2661-4B4B-8E55-32B6F6A1124E}" destId="{7D3E9F01-4180-49ED-AEF0-6D37AC6FBAC5}" srcOrd="0" destOrd="2" presId="urn:microsoft.com/office/officeart/2005/8/layout/chevron2"/>
    <dgm:cxn modelId="{07FBBF1B-57A9-4CF4-B591-AD1BA44EED74}" type="presOf" srcId="{D2E28D18-1E4E-4AA9-83B7-6524D58C74EC}" destId="{2585B1FD-7DDB-4283-86C4-96C37B07CBED}" srcOrd="0" destOrd="1" presId="urn:microsoft.com/office/officeart/2005/8/layout/chevron2"/>
    <dgm:cxn modelId="{507F9D25-75C1-430A-8E2B-B1DED26D95B0}" type="presOf" srcId="{CEBC19BE-5E60-4E77-ACFB-B03D8EF5C586}" destId="{328BF6F4-8CA9-4516-83E6-DE802B4B146B}" srcOrd="0" destOrd="3" presId="urn:microsoft.com/office/officeart/2005/8/layout/chevron2"/>
    <dgm:cxn modelId="{7D9BF030-92A4-42FB-AA65-94517D572110}" type="presOf" srcId="{35612675-F889-422B-824B-4888958FF6EB}" destId="{7D3E9F01-4180-49ED-AEF0-6D37AC6FBAC5}" srcOrd="0" destOrd="3" presId="urn:microsoft.com/office/officeart/2005/8/layout/chevron2"/>
    <dgm:cxn modelId="{34F32534-A76C-446D-8D45-B8AAAA414950}" type="presOf" srcId="{18314098-7051-4B76-A999-F693835FCB63}" destId="{17A4F239-761D-4A18-8FC1-A12B8FB0FF9A}" srcOrd="0" destOrd="0" presId="urn:microsoft.com/office/officeart/2005/8/layout/chevron2"/>
    <dgm:cxn modelId="{0A42CB3F-57EA-45BE-91DE-8AA8697E7362}" srcId="{18314098-7051-4B76-A999-F693835FCB63}" destId="{FC27F37E-F643-49B5-90BF-6F8FFBC2E834}" srcOrd="1" destOrd="0" parTransId="{EC01EAA3-2438-4C92-A8AA-57F22972B15B}" sibTransId="{80A59109-DF13-4FBC-9179-DB979482C8E9}"/>
    <dgm:cxn modelId="{2E3A3441-F206-417B-A12A-9C0505BD82CC}" srcId="{F957E087-3277-4DF6-92A2-337D5429449E}" destId="{D2E28D18-1E4E-4AA9-83B7-6524D58C74EC}" srcOrd="1" destOrd="0" parTransId="{753A0CB1-03C0-478A-9BC7-B4E9D3C3CBA3}" sibTransId="{2EB7A7D3-DB73-4059-80F8-EA2B0DF8C7A1}"/>
    <dgm:cxn modelId="{53116743-6832-40AF-A212-DBB20B3F2BEF}" srcId="{18314098-7051-4B76-A999-F693835FCB63}" destId="{90C11764-B510-43F4-A314-CC11617F3C9B}" srcOrd="4" destOrd="0" parTransId="{469AD6DD-CDC9-4F09-ACB1-D75501308702}" sibTransId="{37ED986E-27B5-42B9-A6EC-D1AFD769610F}"/>
    <dgm:cxn modelId="{6C1F1946-2664-4780-B3F0-4415326C0E99}" type="presOf" srcId="{0E2412B7-854B-41F9-B226-77FEF3C7B629}" destId="{2233A56D-C297-4F7C-824C-3CBBE5D771A9}" srcOrd="0" destOrd="0" presId="urn:microsoft.com/office/officeart/2005/8/layout/chevron2"/>
    <dgm:cxn modelId="{2A81FE4C-DD5C-470C-B3B4-42C541929B70}" type="presOf" srcId="{396CBBF3-4FB9-436E-A228-32004375C4E2}" destId="{11CA3484-16FF-49F9-89B9-9DAD05D90DC1}" srcOrd="0" destOrd="0" presId="urn:microsoft.com/office/officeart/2005/8/layout/chevron2"/>
    <dgm:cxn modelId="{6541BF75-347F-421E-9C82-BB04E05C2ECE}" srcId="{467457A8-024D-4B80-AD11-6D797B170FD0}" destId="{510C32B0-C5BC-4D38-AD37-BE8701517532}" srcOrd="2" destOrd="0" parTransId="{7EEDC7B0-68E5-4B30-A3E4-9C98112A10C5}" sibTransId="{4EF216B4-BE61-4873-9523-AE74DD99F56C}"/>
    <dgm:cxn modelId="{9D702577-6C89-469B-B20D-42D1409D44DB}" type="presOf" srcId="{18FC8483-9BCB-4CFB-8F60-E83D8A56DB33}" destId="{F6705B0E-8819-47BE-B641-62EF408BFF56}" srcOrd="0" destOrd="0" presId="urn:microsoft.com/office/officeart/2005/8/layout/chevron2"/>
    <dgm:cxn modelId="{D15E4E57-DF7F-4B93-B2BF-81C317415369}" type="presOf" srcId="{F957E087-3277-4DF6-92A2-337D5429449E}" destId="{92CEE66B-65DE-4923-8452-A903893C6677}" srcOrd="0" destOrd="0" presId="urn:microsoft.com/office/officeart/2005/8/layout/chevron2"/>
    <dgm:cxn modelId="{946A088C-07A8-4CD9-84BE-A1414DF7367E}" srcId="{467457A8-024D-4B80-AD11-6D797B170FD0}" destId="{F6AE6D14-CA51-40E6-94FF-5CA0D34C5FE1}" srcOrd="4" destOrd="0" parTransId="{4A65E125-F846-4EAE-9F3F-53E0DD922FC1}" sibTransId="{1DC3FDC7-D9C8-429B-94E4-A4ACDC8BDB84}"/>
    <dgm:cxn modelId="{B061098C-BBBA-4DF5-8EBD-2C0E4708C38A}" srcId="{18314098-7051-4B76-A999-F693835FCB63}" destId="{13B8093C-2661-4B4B-8E55-32B6F6A1124E}" srcOrd="2" destOrd="0" parTransId="{B0A18552-D684-40FE-895D-AD7359C7BF52}" sibTransId="{BFAE389B-C773-4619-A5A7-EA6EC8B37937}"/>
    <dgm:cxn modelId="{50AF368E-CC1F-41DB-BD35-8B20016DC46E}" srcId="{18314098-7051-4B76-A999-F693835FCB63}" destId="{35612675-F889-422B-824B-4888958FF6EB}" srcOrd="3" destOrd="0" parTransId="{33215394-9C0B-4060-BE93-9DDA0FBBE47E}" sibTransId="{66A2BE61-7138-4404-8AA8-08AE1E5263BF}"/>
    <dgm:cxn modelId="{2D9CF792-9E8A-4A75-9D04-B15DF889557C}" srcId="{396CBBF3-4FB9-436E-A228-32004375C4E2}" destId="{18314098-7051-4B76-A999-F693835FCB63}" srcOrd="1" destOrd="0" parTransId="{8B4B5643-9698-471B-B22A-9460A6DAB3A0}" sibTransId="{CDB71CC6-8128-4208-BA64-C4385699CA6C}"/>
    <dgm:cxn modelId="{2F03029C-81FF-468B-A441-5F188084F2E4}" type="presOf" srcId="{FC27F37E-F643-49B5-90BF-6F8FFBC2E834}" destId="{7D3E9F01-4180-49ED-AEF0-6D37AC6FBAC5}" srcOrd="0" destOrd="1" presId="urn:microsoft.com/office/officeart/2005/8/layout/chevron2"/>
    <dgm:cxn modelId="{068528AB-43DC-4B65-9612-E6F5D8E29716}" type="presOf" srcId="{510C32B0-C5BC-4D38-AD37-BE8701517532}" destId="{328BF6F4-8CA9-4516-83E6-DE802B4B146B}" srcOrd="0" destOrd="2" presId="urn:microsoft.com/office/officeart/2005/8/layout/chevron2"/>
    <dgm:cxn modelId="{F655B1AB-D918-4611-85E1-BCA252B8BC9C}" type="presOf" srcId="{ED7AF7BA-B82C-43CC-80A0-F55BAEB037E9}" destId="{328BF6F4-8CA9-4516-83E6-DE802B4B146B}" srcOrd="0" destOrd="1" presId="urn:microsoft.com/office/officeart/2005/8/layout/chevron2"/>
    <dgm:cxn modelId="{EB112DB5-BEC3-438C-86D6-736BEDC2C941}" srcId="{467457A8-024D-4B80-AD11-6D797B170FD0}" destId="{CEBC19BE-5E60-4E77-ACFB-B03D8EF5C586}" srcOrd="3" destOrd="0" parTransId="{42916973-EF9D-49AF-8684-2C78A87E545B}" sibTransId="{E99FAC83-1AD8-4F4B-9EC9-BD95946BBD05}"/>
    <dgm:cxn modelId="{14FADBBC-C316-45AF-992C-514B2DC34CE1}" srcId="{467457A8-024D-4B80-AD11-6D797B170FD0}" destId="{E1CEB699-56E0-4A9A-B49D-3018B583D8E7}" srcOrd="0" destOrd="0" parTransId="{0A961F17-648B-41ED-907B-D41F2B35352F}" sibTransId="{9D4B74EB-25BF-4444-B8A9-DC203CCABC09}"/>
    <dgm:cxn modelId="{949B30D2-8D7A-494C-A012-E724C7115DF6}" type="presOf" srcId="{870DE1CD-0ABE-44D9-94AC-B69D2407692B}" destId="{7D3E9F01-4180-49ED-AEF0-6D37AC6FBAC5}" srcOrd="0" destOrd="0" presId="urn:microsoft.com/office/officeart/2005/8/layout/chevron2"/>
    <dgm:cxn modelId="{15799BD2-E511-48D1-A377-43BDB70429BD}" srcId="{18314098-7051-4B76-A999-F693835FCB63}" destId="{870DE1CD-0ABE-44D9-94AC-B69D2407692B}" srcOrd="0" destOrd="0" parTransId="{C3135169-E173-4B18-A36A-6B9E8B3409F8}" sibTransId="{CBBD857A-6F47-4AE9-AE75-F9C1208CB161}"/>
    <dgm:cxn modelId="{71DA7EDE-82DA-4492-9321-E185D908D028}" type="presOf" srcId="{E1CEB699-56E0-4A9A-B49D-3018B583D8E7}" destId="{328BF6F4-8CA9-4516-83E6-DE802B4B146B}" srcOrd="0" destOrd="0" presId="urn:microsoft.com/office/officeart/2005/8/layout/chevron2"/>
    <dgm:cxn modelId="{3E3DFFE2-3C04-4CF6-9783-E0DDDA38E035}" type="presOf" srcId="{F6AE6D14-CA51-40E6-94FF-5CA0D34C5FE1}" destId="{328BF6F4-8CA9-4516-83E6-DE802B4B146B}" srcOrd="0" destOrd="4" presId="urn:microsoft.com/office/officeart/2005/8/layout/chevron2"/>
    <dgm:cxn modelId="{C77163E8-F1BC-4659-A877-07A4A7D1F00A}" srcId="{396CBBF3-4FB9-436E-A228-32004375C4E2}" destId="{467457A8-024D-4B80-AD11-6D797B170FD0}" srcOrd="0" destOrd="0" parTransId="{5DBD5BA5-C82E-4234-906C-2DB7666BE497}" sibTransId="{E7CD4AC1-6066-4B2F-B66C-6B7D98C8A528}"/>
    <dgm:cxn modelId="{9D6029EC-282F-47B9-AB4E-1863418C1F3E}" srcId="{396CBBF3-4FB9-436E-A228-32004375C4E2}" destId="{F957E087-3277-4DF6-92A2-337D5429449E}" srcOrd="2" destOrd="0" parTransId="{9B1FD80D-90D5-4C25-B6B2-1A8674DBD493}" sibTransId="{A71750BC-7ECA-48A1-81E1-BD0D8C9FF4FC}"/>
    <dgm:cxn modelId="{BA0E15FB-3020-4C0E-8CBD-6BCA2A087F79}" srcId="{467457A8-024D-4B80-AD11-6D797B170FD0}" destId="{ED7AF7BA-B82C-43CC-80A0-F55BAEB037E9}" srcOrd="1" destOrd="0" parTransId="{3573FB19-9706-433B-B746-5C119688EA41}" sibTransId="{DA2D0B1D-6583-42F4-83D9-C622C5F0E5E6}"/>
    <dgm:cxn modelId="{D5372CFB-F6B1-4D10-89C2-7C6C616BB779}" type="presOf" srcId="{90C11764-B510-43F4-A314-CC11617F3C9B}" destId="{7D3E9F01-4180-49ED-AEF0-6D37AC6FBAC5}" srcOrd="0" destOrd="4" presId="urn:microsoft.com/office/officeart/2005/8/layout/chevron2"/>
    <dgm:cxn modelId="{CE14FAFB-9F96-4A07-B3F6-8FB7A8611B30}" type="presOf" srcId="{467457A8-024D-4B80-AD11-6D797B170FD0}" destId="{1E70E65C-7EF6-4271-9D9D-64FE061CFE83}" srcOrd="0" destOrd="0" presId="urn:microsoft.com/office/officeart/2005/8/layout/chevron2"/>
    <dgm:cxn modelId="{1F9AC1FC-95E2-487D-988B-EEE81837BA9B}" srcId="{396CBBF3-4FB9-436E-A228-32004375C4E2}" destId="{18FC8483-9BCB-4CFB-8F60-E83D8A56DB33}" srcOrd="3" destOrd="0" parTransId="{0F1A36B4-BC1D-4258-AD52-8B802258E864}" sibTransId="{FCC46FF3-FC9A-4E1E-8E27-7E94D65D4453}"/>
    <dgm:cxn modelId="{A263D6FC-DF36-463A-BE47-3C9DA731A374}" srcId="{18FC8483-9BCB-4CFB-8F60-E83D8A56DB33}" destId="{0E2412B7-854B-41F9-B226-77FEF3C7B629}" srcOrd="0" destOrd="0" parTransId="{8F51EB44-E246-4434-BF5E-5CD72B649F46}" sibTransId="{75FF641C-8424-4FB6-8762-7B8944805036}"/>
    <dgm:cxn modelId="{274D5527-0579-48DD-AFFE-40A23CFA6FA2}" type="presParOf" srcId="{11CA3484-16FF-49F9-89B9-9DAD05D90DC1}" destId="{286D784D-1C48-4513-BA48-9634822AE5A4}" srcOrd="0" destOrd="0" presId="urn:microsoft.com/office/officeart/2005/8/layout/chevron2"/>
    <dgm:cxn modelId="{AA5CDFD0-E83F-4B81-8ECA-72B326F95E46}" type="presParOf" srcId="{286D784D-1C48-4513-BA48-9634822AE5A4}" destId="{1E70E65C-7EF6-4271-9D9D-64FE061CFE83}" srcOrd="0" destOrd="0" presId="urn:microsoft.com/office/officeart/2005/8/layout/chevron2"/>
    <dgm:cxn modelId="{ABE35335-978D-4B1C-BF56-630BC68E9026}" type="presParOf" srcId="{286D784D-1C48-4513-BA48-9634822AE5A4}" destId="{328BF6F4-8CA9-4516-83E6-DE802B4B146B}" srcOrd="1" destOrd="0" presId="urn:microsoft.com/office/officeart/2005/8/layout/chevron2"/>
    <dgm:cxn modelId="{B7F239D6-3DF6-4554-8D95-9AFBE7345F84}" type="presParOf" srcId="{11CA3484-16FF-49F9-89B9-9DAD05D90DC1}" destId="{17C0FFBB-C373-456B-A416-9F43ED43A94D}" srcOrd="1" destOrd="0" presId="urn:microsoft.com/office/officeart/2005/8/layout/chevron2"/>
    <dgm:cxn modelId="{70DB2875-5080-4EE6-914E-BAB862FB30ED}" type="presParOf" srcId="{11CA3484-16FF-49F9-89B9-9DAD05D90DC1}" destId="{AB82F3B9-ACF3-4EE7-833E-CD5A377F0C1D}" srcOrd="2" destOrd="0" presId="urn:microsoft.com/office/officeart/2005/8/layout/chevron2"/>
    <dgm:cxn modelId="{4EDB78B6-254D-4566-92A6-1925348A2E43}" type="presParOf" srcId="{AB82F3B9-ACF3-4EE7-833E-CD5A377F0C1D}" destId="{17A4F239-761D-4A18-8FC1-A12B8FB0FF9A}" srcOrd="0" destOrd="0" presId="urn:microsoft.com/office/officeart/2005/8/layout/chevron2"/>
    <dgm:cxn modelId="{0CAE6194-BA03-46AB-AA57-097B029A5F57}" type="presParOf" srcId="{AB82F3B9-ACF3-4EE7-833E-CD5A377F0C1D}" destId="{7D3E9F01-4180-49ED-AEF0-6D37AC6FBAC5}" srcOrd="1" destOrd="0" presId="urn:microsoft.com/office/officeart/2005/8/layout/chevron2"/>
    <dgm:cxn modelId="{FC1848EF-19DF-4304-B4A9-DD4D28B1D75A}" type="presParOf" srcId="{11CA3484-16FF-49F9-89B9-9DAD05D90DC1}" destId="{65FE2D4E-85EF-4F42-AAEC-C007A50DDE54}" srcOrd="3" destOrd="0" presId="urn:microsoft.com/office/officeart/2005/8/layout/chevron2"/>
    <dgm:cxn modelId="{1192D818-5045-4E15-A2FE-C760DA22485E}" type="presParOf" srcId="{11CA3484-16FF-49F9-89B9-9DAD05D90DC1}" destId="{3E66783C-24A7-41F9-8902-D705A538B7A0}" srcOrd="4" destOrd="0" presId="urn:microsoft.com/office/officeart/2005/8/layout/chevron2"/>
    <dgm:cxn modelId="{D82DBDA5-F05A-475E-9113-2A0BBF038428}" type="presParOf" srcId="{3E66783C-24A7-41F9-8902-D705A538B7A0}" destId="{92CEE66B-65DE-4923-8452-A903893C6677}" srcOrd="0" destOrd="0" presId="urn:microsoft.com/office/officeart/2005/8/layout/chevron2"/>
    <dgm:cxn modelId="{EBAD62A2-FF0B-47C8-B9D9-6BFD5A1FE4CA}" type="presParOf" srcId="{3E66783C-24A7-41F9-8902-D705A538B7A0}" destId="{2585B1FD-7DDB-4283-86C4-96C37B07CBED}" srcOrd="1" destOrd="0" presId="urn:microsoft.com/office/officeart/2005/8/layout/chevron2"/>
    <dgm:cxn modelId="{9D0D0111-F837-4183-9766-D5848F45F6C5}" type="presParOf" srcId="{11CA3484-16FF-49F9-89B9-9DAD05D90DC1}" destId="{6849B2C5-16F3-41A8-A725-957D464137C7}" srcOrd="5" destOrd="0" presId="urn:microsoft.com/office/officeart/2005/8/layout/chevron2"/>
    <dgm:cxn modelId="{722079CE-9DE1-4AFF-B973-9459FECA4533}" type="presParOf" srcId="{11CA3484-16FF-49F9-89B9-9DAD05D90DC1}" destId="{AFBF0A01-CD82-4536-BE7D-D20523BAAC3E}" srcOrd="6" destOrd="0" presId="urn:microsoft.com/office/officeart/2005/8/layout/chevron2"/>
    <dgm:cxn modelId="{016CC7C4-DD68-46B5-BF95-3C59576D652B}" type="presParOf" srcId="{AFBF0A01-CD82-4536-BE7D-D20523BAAC3E}" destId="{F6705B0E-8819-47BE-B641-62EF408BFF56}" srcOrd="0" destOrd="0" presId="urn:microsoft.com/office/officeart/2005/8/layout/chevron2"/>
    <dgm:cxn modelId="{976C7244-7DE7-4BDE-B25B-F206EBD1FD08}" type="presParOf" srcId="{AFBF0A01-CD82-4536-BE7D-D20523BAAC3E}" destId="{2233A56D-C297-4F7C-824C-3CBBE5D771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64898-5668-4BB3-90AC-3DFDD48F3F4E}">
      <dsp:nvSpPr>
        <dsp:cNvPr id="0" name=""/>
        <dsp:cNvSpPr/>
      </dsp:nvSpPr>
      <dsp:spPr>
        <a:xfrm>
          <a:off x="1063982" y="2185"/>
          <a:ext cx="1999260" cy="1377490"/>
        </a:xfrm>
        <a:prstGeom prst="round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68002" t="-34957" r="-69610" b="-59805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7BAE0D-61C3-453F-8701-A6F96C511B17}">
      <dsp:nvSpPr>
        <dsp:cNvPr id="0" name=""/>
        <dsp:cNvSpPr/>
      </dsp:nvSpPr>
      <dsp:spPr>
        <a:xfrm>
          <a:off x="877601" y="1379676"/>
          <a:ext cx="2372022" cy="74172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Protocolo de vigilancia (465)</a:t>
          </a:r>
        </a:p>
      </dsp:txBody>
      <dsp:txXfrm>
        <a:off x="877601" y="1379676"/>
        <a:ext cx="2372022" cy="741725"/>
      </dsp:txXfrm>
    </dsp:sp>
    <dsp:sp modelId="{71E75522-7941-46E0-A2EE-5EFD911B0F0E}">
      <dsp:nvSpPr>
        <dsp:cNvPr id="0" name=""/>
        <dsp:cNvSpPr/>
      </dsp:nvSpPr>
      <dsp:spPr>
        <a:xfrm>
          <a:off x="3647210" y="2185"/>
          <a:ext cx="1999260" cy="1377490"/>
        </a:xfrm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28464" t="-22553" r="-30132" b="-744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68228D-160F-4B9F-8A72-DDBE3B1B2499}">
      <dsp:nvSpPr>
        <dsp:cNvPr id="0" name=""/>
        <dsp:cNvSpPr/>
      </dsp:nvSpPr>
      <dsp:spPr>
        <a:xfrm>
          <a:off x="3449634" y="1379676"/>
          <a:ext cx="2394414" cy="74172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Fichas de notificación (actualizada)</a:t>
          </a:r>
        </a:p>
      </dsp:txBody>
      <dsp:txXfrm>
        <a:off x="3449634" y="1379676"/>
        <a:ext cx="2394414" cy="741725"/>
      </dsp:txXfrm>
    </dsp:sp>
    <dsp:sp modelId="{A090ABDD-E08B-4B4D-AEEA-A6064FA05FDE}">
      <dsp:nvSpPr>
        <dsp:cNvPr id="0" name=""/>
        <dsp:cNvSpPr/>
      </dsp:nvSpPr>
      <dsp:spPr>
        <a:xfrm>
          <a:off x="6200031" y="2185"/>
          <a:ext cx="1999260" cy="1377490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781D5C-B727-4715-BAF4-222BF6960C65}">
      <dsp:nvSpPr>
        <dsp:cNvPr id="0" name=""/>
        <dsp:cNvSpPr/>
      </dsp:nvSpPr>
      <dsp:spPr>
        <a:xfrm>
          <a:off x="6044058" y="1379676"/>
          <a:ext cx="2311205" cy="74172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Lineamientos nacionales </a:t>
          </a:r>
        </a:p>
      </dsp:txBody>
      <dsp:txXfrm>
        <a:off x="6044058" y="1379676"/>
        <a:ext cx="2311205" cy="741725"/>
      </dsp:txXfrm>
    </dsp:sp>
    <dsp:sp modelId="{3CE145C4-7C1F-473E-9BF0-BEF875E4A1CE}">
      <dsp:nvSpPr>
        <dsp:cNvPr id="0" name=""/>
        <dsp:cNvSpPr/>
      </dsp:nvSpPr>
      <dsp:spPr>
        <a:xfrm>
          <a:off x="8836580" y="2185"/>
          <a:ext cx="1999260" cy="137749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98C7A-1DC2-4024-AA2E-0B13368022B3}">
      <dsp:nvSpPr>
        <dsp:cNvPr id="0" name=""/>
        <dsp:cNvSpPr/>
      </dsp:nvSpPr>
      <dsp:spPr>
        <a:xfrm>
          <a:off x="8555274" y="1379676"/>
          <a:ext cx="2561872" cy="74172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Lineamientos de vigilancia en salud pública para la eliminación de la malaria</a:t>
          </a:r>
        </a:p>
      </dsp:txBody>
      <dsp:txXfrm>
        <a:off x="8555274" y="1379676"/>
        <a:ext cx="2561872" cy="741725"/>
      </dsp:txXfrm>
    </dsp:sp>
    <dsp:sp modelId="{BE2C8D51-CF61-4D6F-88AF-C2D3EC004965}">
      <dsp:nvSpPr>
        <dsp:cNvPr id="0" name=""/>
        <dsp:cNvSpPr/>
      </dsp:nvSpPr>
      <dsp:spPr>
        <a:xfrm>
          <a:off x="4997743" y="2321328"/>
          <a:ext cx="1999260" cy="1377490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21544F-2DB7-4456-AFBA-C9446AEE7059}">
      <dsp:nvSpPr>
        <dsp:cNvPr id="0" name=""/>
        <dsp:cNvSpPr/>
      </dsp:nvSpPr>
      <dsp:spPr>
        <a:xfrm>
          <a:off x="4548199" y="3698818"/>
          <a:ext cx="2898348" cy="74172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Manual de Unidad de Análisis</a:t>
          </a:r>
        </a:p>
      </dsp:txBody>
      <dsp:txXfrm>
        <a:off x="4548199" y="3698818"/>
        <a:ext cx="2898348" cy="741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0E65C-7EF6-4271-9D9D-64FE061CFE83}">
      <dsp:nvSpPr>
        <dsp:cNvPr id="0" name=""/>
        <dsp:cNvSpPr/>
      </dsp:nvSpPr>
      <dsp:spPr>
        <a:xfrm rot="5400000">
          <a:off x="-231803" y="357989"/>
          <a:ext cx="1390424" cy="9732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Información</a:t>
          </a:r>
        </a:p>
      </dsp:txBody>
      <dsp:txXfrm rot="-5400000">
        <a:off x="-23239" y="636073"/>
        <a:ext cx="973296" cy="417128"/>
      </dsp:txXfrm>
    </dsp:sp>
    <dsp:sp modelId="{328BF6F4-8CA9-4516-83E6-DE802B4B146B}">
      <dsp:nvSpPr>
        <dsp:cNvPr id="0" name=""/>
        <dsp:cNvSpPr/>
      </dsp:nvSpPr>
      <dsp:spPr>
        <a:xfrm rot="5400000">
          <a:off x="5413072" y="-4458980"/>
          <a:ext cx="1194556" cy="10120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Calidad del dato (completitud y coherencia en las fichas de notificación en físico)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Procedencia: vereda/localidad/barrio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Casos de malaria complicada sin variable “hospitalizado”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Casos probables de muerte por malaria con UA fuera del tiempo (</a:t>
          </a:r>
          <a:r>
            <a:rPr lang="es-CO" sz="1400" kern="1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según fecha de notificación</a:t>
          </a: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Vigilancia de muertes probables (RUAF)</a:t>
          </a:r>
        </a:p>
      </dsp:txBody>
      <dsp:txXfrm rot="-5400000">
        <a:off x="950057" y="62348"/>
        <a:ext cx="10062274" cy="1077930"/>
      </dsp:txXfrm>
    </dsp:sp>
    <dsp:sp modelId="{17A4F239-761D-4A18-8FC1-A12B8FB0FF9A}">
      <dsp:nvSpPr>
        <dsp:cNvPr id="0" name=""/>
        <dsp:cNvSpPr/>
      </dsp:nvSpPr>
      <dsp:spPr>
        <a:xfrm rot="5400000">
          <a:off x="-231803" y="1776501"/>
          <a:ext cx="1390424" cy="9732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Análisis y divulgación</a:t>
          </a:r>
        </a:p>
      </dsp:txBody>
      <dsp:txXfrm rot="-5400000">
        <a:off x="-23239" y="2054585"/>
        <a:ext cx="973296" cy="417128"/>
      </dsp:txXfrm>
    </dsp:sp>
    <dsp:sp modelId="{7D3E9F01-4180-49ED-AEF0-6D37AC6FBAC5}">
      <dsp:nvSpPr>
        <dsp:cNvPr id="0" name=""/>
        <dsp:cNvSpPr/>
      </dsp:nvSpPr>
      <dsp:spPr>
        <a:xfrm rot="5400000">
          <a:off x="5394233" y="-3040467"/>
          <a:ext cx="1232234" cy="10120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Análisis de información a nivel municipal (vereda/localidad) 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Estratificación del riesgo que permita guiar la toma de decisiones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Monitoreo de comportamientos inusuales (disminución) y generación de alertas a nivel municipal: usar tablero de control </a:t>
          </a:r>
          <a:r>
            <a:rPr lang="es-CO" sz="1400" kern="1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(15 nov)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Búsquedas activas institucionales (BAI) en silencio epidemiológico </a:t>
          </a:r>
          <a:r>
            <a:rPr lang="es-CO" sz="1400" kern="1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(15 nov)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Divulgación de información a tomadores de decisiones y prestación de servicios </a:t>
          </a:r>
        </a:p>
      </dsp:txBody>
      <dsp:txXfrm rot="-5400000">
        <a:off x="950057" y="1463862"/>
        <a:ext cx="10060434" cy="1111928"/>
      </dsp:txXfrm>
    </dsp:sp>
    <dsp:sp modelId="{92CEE66B-65DE-4923-8452-A903893C6677}">
      <dsp:nvSpPr>
        <dsp:cNvPr id="0" name=""/>
        <dsp:cNvSpPr/>
      </dsp:nvSpPr>
      <dsp:spPr>
        <a:xfrm rot="5400000">
          <a:off x="-185323" y="2984305"/>
          <a:ext cx="1390424" cy="10662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Intervención</a:t>
          </a:r>
        </a:p>
      </dsp:txBody>
      <dsp:txXfrm rot="-5400000">
        <a:off x="-23239" y="3355349"/>
        <a:ext cx="1066256" cy="324168"/>
      </dsp:txXfrm>
    </dsp:sp>
    <dsp:sp modelId="{2585B1FD-7DDB-4283-86C4-96C37B07CBED}">
      <dsp:nvSpPr>
        <dsp:cNvPr id="0" name=""/>
        <dsp:cNvSpPr/>
      </dsp:nvSpPr>
      <dsp:spPr>
        <a:xfrm rot="5400000">
          <a:off x="5604942" y="-1786184"/>
          <a:ext cx="903775" cy="10120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Trabajo conjunto con programa ETV para la identificación y seguimiento de los brotes presentados</a:t>
          </a: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O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Trabajo articulado con prestación de servicios para presentar información epidemiológica de malaria que permita la toma de decisiones </a:t>
          </a:r>
          <a:endParaRPr lang="es-CO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-5400000">
        <a:off x="996537" y="2866340"/>
        <a:ext cx="10076468" cy="815537"/>
      </dsp:txXfrm>
    </dsp:sp>
    <dsp:sp modelId="{F6705B0E-8819-47BE-B641-62EF408BFF56}">
      <dsp:nvSpPr>
        <dsp:cNvPr id="0" name=""/>
        <dsp:cNvSpPr/>
      </dsp:nvSpPr>
      <dsp:spPr>
        <a:xfrm rot="5400000">
          <a:off x="-231803" y="4285068"/>
          <a:ext cx="1390424" cy="9732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Evaluación</a:t>
          </a:r>
        </a:p>
      </dsp:txBody>
      <dsp:txXfrm rot="-5400000">
        <a:off x="-23239" y="4563152"/>
        <a:ext cx="973296" cy="417128"/>
      </dsp:txXfrm>
    </dsp:sp>
    <dsp:sp modelId="{2233A56D-C297-4F7C-824C-3CBBE5D771A9}">
      <dsp:nvSpPr>
        <dsp:cNvPr id="0" name=""/>
        <dsp:cNvSpPr/>
      </dsp:nvSpPr>
      <dsp:spPr>
        <a:xfrm rot="5400000">
          <a:off x="5558462" y="-531901"/>
          <a:ext cx="903775" cy="10120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Evaluación del riesgo basado en: </a:t>
          </a:r>
          <a:r>
            <a:rPr lang="es-CO" sz="1400" kern="1200" dirty="0" err="1">
              <a:latin typeface="Helvetica" panose="020B0604020202020204" pitchFamily="34" charset="0"/>
              <a:cs typeface="Helvetica" panose="020B0604020202020204" pitchFamily="34" charset="0"/>
            </a:rPr>
            <a:t>micro-estratificación</a:t>
          </a:r>
          <a:r>
            <a:rPr lang="es-CO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, presencia de focos de transmisión, disminución de nivel de transmisión (numero de casos autóctonos) </a:t>
          </a:r>
        </a:p>
      </dsp:txBody>
      <dsp:txXfrm rot="-5400000">
        <a:off x="950057" y="4120623"/>
        <a:ext cx="10076468" cy="815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95BC8-B298-4A6A-8CB7-C0ACB538F0AB}" type="datetimeFigureOut">
              <a:rPr lang="es-ES" smtClean="0"/>
              <a:t>16/10/2020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F2D06-17C7-4958-8DEE-2C9256D9C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5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117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Esta es la manera en que el personal debe ver su territorio (imagen de la derecha). La estratificación según el nivel de endemicidad y la dinámica de transmisión permitirá identificar FOCOS ACTIVOS, FOCOS RESIDUALES Y FOCOS ELIMINADOS, los cuales serán sujetos de acciones de vigilancia diferenciadas. La identificación de los focos, la dinámica de su cambio y la intervención de cada uno de ellos se convierte en un reto para el área de vigilancia. </a:t>
            </a:r>
          </a:p>
          <a:p>
            <a:endParaRPr lang="es-CO" dirty="0"/>
          </a:p>
          <a:p>
            <a:r>
              <a:rPr lang="es-CO" dirty="0"/>
              <a:t>Focos activos: actualmente tiene casos autóctonos </a:t>
            </a:r>
          </a:p>
          <a:p>
            <a:r>
              <a:rPr lang="es-CO" dirty="0"/>
              <a:t>Focos residuales: último año sin casos autóctonos </a:t>
            </a:r>
          </a:p>
          <a:p>
            <a:r>
              <a:rPr lang="es-CO" dirty="0"/>
              <a:t>Focos eliminados: últimos tres años sin casos autóctonos 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B8BB-90BD-4FBC-9000-F0908D389CBF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9053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Esta es la manera en que el personal debe ver su territorio (imagen de la derecha). La estratificación según el nivel de endemicidad y la dinámica de transmisión permitirá identificar FOCOS ACTIVOS, FOCOS RESIDUALES Y FOCOS ELIMINADOS, los cuales serán sujetos de acciones de vigilancia diferenciadas. La identificación de los focos, la dinámica de su cambio y la intervención de cada uno de ellos se convierte en un reto para el área de vigilancia. </a:t>
            </a:r>
          </a:p>
          <a:p>
            <a:endParaRPr lang="es-CO" dirty="0"/>
          </a:p>
          <a:p>
            <a:r>
              <a:rPr lang="es-CO" dirty="0"/>
              <a:t>Focos activos: actualmente tiene casos autóctonos </a:t>
            </a:r>
          </a:p>
          <a:p>
            <a:r>
              <a:rPr lang="es-CO" dirty="0"/>
              <a:t>Focos residuales: último año sin casos autóctonos </a:t>
            </a:r>
          </a:p>
          <a:p>
            <a:r>
              <a:rPr lang="es-CO" dirty="0"/>
              <a:t>Focos eliminados: últimos tres años sin casos autóctonos 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B8BB-90BD-4FBC-9000-F0908D389CBF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68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Helvetica" panose="020B0604020202020204" pitchFamily="34" charset="0"/>
                <a:cs typeface="Helvetica" panose="020B0604020202020204" pitchFamily="34" charset="0"/>
              </a:rPr>
              <a:t>Asistencias técnicas, asesoría, control y seguimiento al cumplimiento del protocolo, notificación obligatoria, lineamientos y manuales de vigilancia, así como a la realización de actividades del área, investigación de campo, búsquedas activas institucionales,  análisis continuo de la información (basado en la estratificación del riesgo) y divulgación de la información para la toma de decisiones, identificación y seguimiento de los brotes identificados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CO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CO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Helvetica" panose="020B0604020202020204" pitchFamily="34" charset="0"/>
                <a:cs typeface="Helvetica" panose="020B0604020202020204" pitchFamily="34" charset="0"/>
              </a:rPr>
              <a:t>La ET debe contar con un plan de actividades y soportes que se pueda verificar por parte de la nación.  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803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662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095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991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5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Muerte por malaria: Debe realizarse la UNIDAD DE ANÁLISIS por todas las entidades de salud que atendieron el caso.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32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7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Muerte por malaria: Debe realizarse la UNIDAD DE ANÁLISIS por todas las entidades de salud que atendieron el caso.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01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55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02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“El fortalecimiento de la vigilancia de la enfermedad es fundamental para la planificación y la ejecución de los programas, y constituye un factor decisivo para acelerar el progreso.  Todos los países donde la malaria es endémica y los que son susceptibles al </a:t>
            </a:r>
            <a:r>
              <a:rPr lang="es-ES" dirty="0" err="1"/>
              <a:t>reestablecimiento</a:t>
            </a:r>
            <a:r>
              <a:rPr lang="es-ES" dirty="0"/>
              <a:t> de esta parasitosis deberían implantar un sistema eficaz de administración e información sanitarias que ayude a los programas nacionales contra la malaria a dirigir los recursos a los grupos de población más afectados, reconocer lagunas en la cobertura, detectar brotes epidémicos y evaluar la repercusión de las intervenciones a fin de guiar los cambios de orientación de los programas.  Cuando los niveles de transmisión sean muy bajos, la vigilancia debería activar una respuesta localmente adaptada a cada infección detectada, a las lagunas reconocidas en la cobertura del programa, a la mengua de la eficacia de los instrumentos o a la aparición de brotes epidémicos”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B8BB-90BD-4FBC-9000-F0908D389CBF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115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La estrategia técnica mundial para la malaria 2016-2030 no solo contempla que para la eliminación en los territorios debe asegurarse un acceso universal al diagnóstico y tratamiento, sino que coloca a la vigilancia como uno de los pilares fundamentales para la eliminación y como la intervención central para la eliminación. La vigilancia pasa de ser una herramienta utilizada para conseguir un fin para convertirse en el camino y en la columna vertebral de la estrategia. La vigilancia es transversal a todos las partes de la estrategia, e inicia con una correcta clasificación y caracterización del caso (dentro de los primeros 3 días de inicio de síntomas) en un caso autóctono o importado (</a:t>
            </a:r>
            <a:r>
              <a:rPr lang="es-CO" dirty="0" err="1"/>
              <a:t>intra-municipio</a:t>
            </a:r>
            <a:r>
              <a:rPr lang="es-CO" dirty="0"/>
              <a:t>)</a:t>
            </a:r>
          </a:p>
          <a:p>
            <a:endParaRPr lang="es-CO" dirty="0"/>
          </a:p>
          <a:p>
            <a:r>
              <a:rPr lang="es-ES" dirty="0"/>
              <a:t>“La vigilancia es la base de las actividades operativas en entornos con cualquier grado de transmisión. Su objetivo es apoyar la disminución de la carga de malaria, eliminar la enfermedad y prevenir su restablecimiento. En entornos en los que se está eliminando la malaria, los objetivos de la vigilancia consisten en detectar, investigar y eliminar los focos de transmisión continua, prevenir y curar las infecciones, y confirmar la eliminación. Una vez que se ha logrado la eliminación, la función de la vigilancia pasa a ser la de prevenir el restablecimiento de la malaria”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F2D06-17C7-4958-8DEE-2C9256D9C2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48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La </a:t>
            </a:r>
            <a:r>
              <a:rPr lang="es-CO" dirty="0" err="1"/>
              <a:t>micro-estratificación</a:t>
            </a:r>
            <a:r>
              <a:rPr lang="es-CO" dirty="0"/>
              <a:t> permite organizar las intervenciones según la posibilidad de acción en cada territorio, el IPA diluye el riesgo, no permite analizar el nivel de endemicidad y no permite focalizar acciones que vayan dirigidas a cortar la transmisión. Entonces el IPA, no es un indicador útil para la eliminación. </a:t>
            </a:r>
          </a:p>
          <a:p>
            <a:endParaRPr lang="es-CO" dirty="0"/>
          </a:p>
          <a:p>
            <a:r>
              <a:rPr lang="es-CO" dirty="0"/>
              <a:t>Un caso se comporta como foco, este perpetúa la transmisión y aunque en un escenario de estratificación por IPA este se comporte como de “bajo riesgo”, este debe ser intervenido de manera diferente </a:t>
            </a:r>
          </a:p>
          <a:p>
            <a:pPr lvl="1"/>
            <a:endParaRPr lang="es-ES_tradnl" sz="1600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s-ES_tradnl" sz="1600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s-ES_tradnl" sz="16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El personal a nivel local debe empezar a ver su territorio como uno dividido por estratos y diferentes dinámicas de transmisión, esto debe ser resuelto por el área de vigilancia. La estratificación es un proceso dinámico que cambiará a medida que se realicen intervenciones. </a:t>
            </a:r>
          </a:p>
          <a:p>
            <a:pPr lvl="1"/>
            <a:endParaRPr lang="es-ES_tradnl" sz="1600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s-ES_tradnl" sz="1600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s-E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Receptividad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: Habilidad del ecosistema de permitir la transmisión de malaria. Condiciones ecológicas: altura (&lt; 1.600 m). Condiciones biológicas: presencia del vector. </a:t>
            </a:r>
          </a:p>
          <a:p>
            <a:pPr algn="just"/>
            <a:endParaRPr lang="es-E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E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E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Vulnerabilidad: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 Riesgo de importación del parásito (riesgo de movilidad humana). </a:t>
            </a:r>
          </a:p>
          <a:p>
            <a:pPr algn="just"/>
            <a:endParaRPr lang="es-E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E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Intensidad de la transmisión: </a:t>
            </a:r>
            <a:r>
              <a:rPr lang="es-ES" sz="1200" b="0" dirty="0">
                <a:latin typeface="Helvetica" panose="020B0604020202020204" pitchFamily="34" charset="0"/>
                <a:cs typeface="Helvetica" panose="020B0604020202020204" pitchFamily="34" charset="0"/>
              </a:rPr>
              <a:t>Se refiere al numero de casos, estos determinan indirectamente la carga de que tendría ese punto de diagnóstico, y por lo tanto la oportunidad de acción en el área de respuesta (búsqueda proactiva/búsqueda reactiva). Aquí tendremos: </a:t>
            </a:r>
            <a:r>
              <a:rPr lang="es-E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Casos autóctonos: 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Casos de malaria que contrajeron la infección en el municipio dónde se diagnostica. </a:t>
            </a:r>
            <a:r>
              <a:rPr lang="es-E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Casos importados: 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Casos de malaria que contrajeron la infección en otro municipio. </a:t>
            </a:r>
          </a:p>
          <a:p>
            <a:pPr algn="just"/>
            <a:endParaRPr lang="es-E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El personal de vigilancia tendrá que tener presente estos conceptos para la constante evaluación del riesgo de su territorio en la dinámica de la estratificación. </a:t>
            </a:r>
            <a:endParaRPr lang="es-E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s-CO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B8BB-90BD-4FBC-9000-F0908D389CB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97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4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282" y="2419350"/>
            <a:ext cx="10131973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spc="-150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3338" y="4445057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03282" y="4872531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303281" y="5302962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</p:spTree>
    <p:extLst>
      <p:ext uri="{BB962C8B-B14F-4D97-AF65-F5344CB8AC3E}">
        <p14:creationId xmlns:p14="http://schemas.microsoft.com/office/powerpoint/2010/main" val="366500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266825"/>
            <a:ext cx="10782300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2524125"/>
            <a:ext cx="10782300" cy="3762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908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90525"/>
            <a:ext cx="10782300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1114425"/>
            <a:ext cx="10782300" cy="5172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2423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24663" y="3400097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4607" y="3827571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24606" y="4258002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</p:spTree>
    <p:extLst>
      <p:ext uri="{BB962C8B-B14F-4D97-AF65-F5344CB8AC3E}">
        <p14:creationId xmlns:p14="http://schemas.microsoft.com/office/powerpoint/2010/main" val="156034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1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03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>
            <a:extLst>
              <a:ext uri="{FF2B5EF4-FFF2-40B4-BE49-F238E27FC236}">
                <a16:creationId xmlns:a16="http://schemas.microsoft.com/office/drawing/2014/main" id="{916543A5-67F1-4A53-91BC-27479CC72C9A}"/>
              </a:ext>
            </a:extLst>
          </p:cNvPr>
          <p:cNvSpPr txBox="1">
            <a:spLocks/>
          </p:cNvSpPr>
          <p:nvPr/>
        </p:nvSpPr>
        <p:spPr>
          <a:xfrm>
            <a:off x="531252" y="94571"/>
            <a:ext cx="11534775" cy="1345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s-CO" sz="2200" dirty="0"/>
          </a:p>
          <a:p>
            <a:r>
              <a:rPr lang="es-CO" sz="2200" dirty="0"/>
              <a:t>Vigilancia en salud pública: INTERVENCIÓN CENTRAL PARA LA ELIMINACIÓN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C78D93A4-C059-415B-9597-6C9E80C42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79" t="15816" r="35165" b="10258"/>
          <a:stretch/>
        </p:blipFill>
        <p:spPr>
          <a:xfrm>
            <a:off x="291899" y="1802472"/>
            <a:ext cx="2913785" cy="44152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C38C3E61-25B6-474C-91FE-8A67CF7038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87" t="14426" r="36406" b="7757"/>
          <a:stretch/>
        </p:blipFill>
        <p:spPr>
          <a:xfrm>
            <a:off x="8761847" y="1674495"/>
            <a:ext cx="2879483" cy="44588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52" name="Group 53">
            <a:extLst>
              <a:ext uri="{FF2B5EF4-FFF2-40B4-BE49-F238E27FC236}">
                <a16:creationId xmlns:a16="http://schemas.microsoft.com/office/drawing/2014/main" id="{1346813F-6E9C-48F7-A70F-AAF4DAC7804B}"/>
              </a:ext>
            </a:extLst>
          </p:cNvPr>
          <p:cNvGrpSpPr>
            <a:grpSpLocks/>
          </p:cNvGrpSpPr>
          <p:nvPr/>
        </p:nvGrpSpPr>
        <p:grpSpPr bwMode="auto">
          <a:xfrm>
            <a:off x="3911205" y="2182103"/>
            <a:ext cx="4113212" cy="822956"/>
            <a:chOff x="1697" y="294"/>
            <a:chExt cx="6478" cy="1295"/>
          </a:xfrm>
        </p:grpSpPr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E641E723-5CB4-44A5-A557-05FF35FB7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94"/>
              <a:ext cx="6461" cy="1287"/>
            </a:xfrm>
            <a:custGeom>
              <a:avLst/>
              <a:gdLst>
                <a:gd name="T0" fmla="+- 0 4936 1706"/>
                <a:gd name="T1" fmla="*/ T0 w 6461"/>
                <a:gd name="T2" fmla="+- 0 295 295"/>
                <a:gd name="T3" fmla="*/ 295 h 1287"/>
                <a:gd name="T4" fmla="+- 0 4830 1706"/>
                <a:gd name="T5" fmla="*/ T4 w 6461"/>
                <a:gd name="T6" fmla="+- 0 314 295"/>
                <a:gd name="T7" fmla="*/ 314 h 1287"/>
                <a:gd name="T8" fmla="+- 0 4676 1706"/>
                <a:gd name="T9" fmla="*/ T8 w 6461"/>
                <a:gd name="T10" fmla="+- 0 372 295"/>
                <a:gd name="T11" fmla="*/ 372 h 1287"/>
                <a:gd name="T12" fmla="+- 0 1898 1706"/>
                <a:gd name="T13" fmla="*/ T12 w 6461"/>
                <a:gd name="T14" fmla="+- 0 1478 295"/>
                <a:gd name="T15" fmla="*/ 1478 h 1287"/>
                <a:gd name="T16" fmla="+- 0 1752 1706"/>
                <a:gd name="T17" fmla="*/ T16 w 6461"/>
                <a:gd name="T18" fmla="+- 0 1537 295"/>
                <a:gd name="T19" fmla="*/ 1537 h 1287"/>
                <a:gd name="T20" fmla="+- 0 1706 1706"/>
                <a:gd name="T21" fmla="*/ T20 w 6461"/>
                <a:gd name="T22" fmla="+- 0 1568 295"/>
                <a:gd name="T23" fmla="*/ 1568 h 1287"/>
                <a:gd name="T24" fmla="+- 0 1760 1706"/>
                <a:gd name="T25" fmla="*/ T24 w 6461"/>
                <a:gd name="T26" fmla="+- 0 1579 295"/>
                <a:gd name="T27" fmla="*/ 1579 h 1287"/>
                <a:gd name="T28" fmla="+- 0 1918 1706"/>
                <a:gd name="T29" fmla="*/ T28 w 6461"/>
                <a:gd name="T30" fmla="+- 0 1581 295"/>
                <a:gd name="T31" fmla="*/ 1581 h 1287"/>
                <a:gd name="T32" fmla="+- 0 7954 1706"/>
                <a:gd name="T33" fmla="*/ T32 w 6461"/>
                <a:gd name="T34" fmla="+- 0 1581 295"/>
                <a:gd name="T35" fmla="*/ 1581 h 1287"/>
                <a:gd name="T36" fmla="+- 0 8111 1706"/>
                <a:gd name="T37" fmla="*/ T36 w 6461"/>
                <a:gd name="T38" fmla="+- 0 1579 295"/>
                <a:gd name="T39" fmla="*/ 1579 h 1287"/>
                <a:gd name="T40" fmla="+- 0 8166 1706"/>
                <a:gd name="T41" fmla="*/ T40 w 6461"/>
                <a:gd name="T42" fmla="+- 0 1568 295"/>
                <a:gd name="T43" fmla="*/ 1568 h 1287"/>
                <a:gd name="T44" fmla="+- 0 8120 1706"/>
                <a:gd name="T45" fmla="*/ T44 w 6461"/>
                <a:gd name="T46" fmla="+- 0 1537 295"/>
                <a:gd name="T47" fmla="*/ 1537 h 1287"/>
                <a:gd name="T48" fmla="+- 0 7974 1706"/>
                <a:gd name="T49" fmla="*/ T48 w 6461"/>
                <a:gd name="T50" fmla="+- 0 1478 295"/>
                <a:gd name="T51" fmla="*/ 1478 h 1287"/>
                <a:gd name="T52" fmla="+- 0 5195 1706"/>
                <a:gd name="T53" fmla="*/ T52 w 6461"/>
                <a:gd name="T54" fmla="+- 0 372 295"/>
                <a:gd name="T55" fmla="*/ 372 h 1287"/>
                <a:gd name="T56" fmla="+- 0 5041 1706"/>
                <a:gd name="T57" fmla="*/ T56 w 6461"/>
                <a:gd name="T58" fmla="+- 0 314 295"/>
                <a:gd name="T59" fmla="*/ 314 h 1287"/>
                <a:gd name="T60" fmla="+- 0 4936 1706"/>
                <a:gd name="T61" fmla="*/ T60 w 6461"/>
                <a:gd name="T62" fmla="+- 0 295 295"/>
                <a:gd name="T63" fmla="*/ 295 h 12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6461" h="1287">
                  <a:moveTo>
                    <a:pt x="3230" y="0"/>
                  </a:moveTo>
                  <a:lnTo>
                    <a:pt x="3124" y="19"/>
                  </a:lnTo>
                  <a:lnTo>
                    <a:pt x="2970" y="77"/>
                  </a:lnTo>
                  <a:lnTo>
                    <a:pt x="192" y="1183"/>
                  </a:lnTo>
                  <a:lnTo>
                    <a:pt x="46" y="1242"/>
                  </a:lnTo>
                  <a:lnTo>
                    <a:pt x="0" y="1273"/>
                  </a:lnTo>
                  <a:lnTo>
                    <a:pt x="54" y="1284"/>
                  </a:lnTo>
                  <a:lnTo>
                    <a:pt x="212" y="1286"/>
                  </a:lnTo>
                  <a:lnTo>
                    <a:pt x="6248" y="1286"/>
                  </a:lnTo>
                  <a:lnTo>
                    <a:pt x="6405" y="1284"/>
                  </a:lnTo>
                  <a:lnTo>
                    <a:pt x="6460" y="1273"/>
                  </a:lnTo>
                  <a:lnTo>
                    <a:pt x="6414" y="1242"/>
                  </a:lnTo>
                  <a:lnTo>
                    <a:pt x="6268" y="1183"/>
                  </a:lnTo>
                  <a:lnTo>
                    <a:pt x="3489" y="77"/>
                  </a:lnTo>
                  <a:lnTo>
                    <a:pt x="3335" y="19"/>
                  </a:lnTo>
                  <a:lnTo>
                    <a:pt x="3230" y="0"/>
                  </a:lnTo>
                  <a:close/>
                </a:path>
              </a:pathLst>
            </a:custGeom>
            <a:solidFill>
              <a:srgbClr val="4E5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F2CF8156-4FA4-4791-AF23-485E72500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94"/>
              <a:ext cx="6461" cy="1287"/>
            </a:xfrm>
            <a:custGeom>
              <a:avLst/>
              <a:gdLst>
                <a:gd name="T0" fmla="+- 0 5195 1706"/>
                <a:gd name="T1" fmla="*/ T0 w 6461"/>
                <a:gd name="T2" fmla="+- 0 372 295"/>
                <a:gd name="T3" fmla="*/ 372 h 1287"/>
                <a:gd name="T4" fmla="+- 0 5041 1706"/>
                <a:gd name="T5" fmla="*/ T4 w 6461"/>
                <a:gd name="T6" fmla="+- 0 314 295"/>
                <a:gd name="T7" fmla="*/ 314 h 1287"/>
                <a:gd name="T8" fmla="+- 0 4936 1706"/>
                <a:gd name="T9" fmla="*/ T8 w 6461"/>
                <a:gd name="T10" fmla="+- 0 295 295"/>
                <a:gd name="T11" fmla="*/ 295 h 1287"/>
                <a:gd name="T12" fmla="+- 0 4830 1706"/>
                <a:gd name="T13" fmla="*/ T12 w 6461"/>
                <a:gd name="T14" fmla="+- 0 314 295"/>
                <a:gd name="T15" fmla="*/ 314 h 1287"/>
                <a:gd name="T16" fmla="+- 0 4676 1706"/>
                <a:gd name="T17" fmla="*/ T16 w 6461"/>
                <a:gd name="T18" fmla="+- 0 372 295"/>
                <a:gd name="T19" fmla="*/ 372 h 1287"/>
                <a:gd name="T20" fmla="+- 0 1898 1706"/>
                <a:gd name="T21" fmla="*/ T20 w 6461"/>
                <a:gd name="T22" fmla="+- 0 1478 295"/>
                <a:gd name="T23" fmla="*/ 1478 h 1287"/>
                <a:gd name="T24" fmla="+- 0 1752 1706"/>
                <a:gd name="T25" fmla="*/ T24 w 6461"/>
                <a:gd name="T26" fmla="+- 0 1537 295"/>
                <a:gd name="T27" fmla="*/ 1537 h 1287"/>
                <a:gd name="T28" fmla="+- 0 1706 1706"/>
                <a:gd name="T29" fmla="*/ T28 w 6461"/>
                <a:gd name="T30" fmla="+- 0 1568 295"/>
                <a:gd name="T31" fmla="*/ 1568 h 1287"/>
                <a:gd name="T32" fmla="+- 0 1760 1706"/>
                <a:gd name="T33" fmla="*/ T32 w 6461"/>
                <a:gd name="T34" fmla="+- 0 1579 295"/>
                <a:gd name="T35" fmla="*/ 1579 h 1287"/>
                <a:gd name="T36" fmla="+- 0 1918 1706"/>
                <a:gd name="T37" fmla="*/ T36 w 6461"/>
                <a:gd name="T38" fmla="+- 0 1581 295"/>
                <a:gd name="T39" fmla="*/ 1581 h 1287"/>
                <a:gd name="T40" fmla="+- 0 7954 1706"/>
                <a:gd name="T41" fmla="*/ T40 w 6461"/>
                <a:gd name="T42" fmla="+- 0 1581 295"/>
                <a:gd name="T43" fmla="*/ 1581 h 1287"/>
                <a:gd name="T44" fmla="+- 0 8111 1706"/>
                <a:gd name="T45" fmla="*/ T44 w 6461"/>
                <a:gd name="T46" fmla="+- 0 1579 295"/>
                <a:gd name="T47" fmla="*/ 1579 h 1287"/>
                <a:gd name="T48" fmla="+- 0 8166 1706"/>
                <a:gd name="T49" fmla="*/ T48 w 6461"/>
                <a:gd name="T50" fmla="+- 0 1568 295"/>
                <a:gd name="T51" fmla="*/ 1568 h 1287"/>
                <a:gd name="T52" fmla="+- 0 8120 1706"/>
                <a:gd name="T53" fmla="*/ T52 w 6461"/>
                <a:gd name="T54" fmla="+- 0 1537 295"/>
                <a:gd name="T55" fmla="*/ 1537 h 1287"/>
                <a:gd name="T56" fmla="+- 0 7974 1706"/>
                <a:gd name="T57" fmla="*/ T56 w 6461"/>
                <a:gd name="T58" fmla="+- 0 1478 295"/>
                <a:gd name="T59" fmla="*/ 1478 h 1287"/>
                <a:gd name="T60" fmla="+- 0 5195 1706"/>
                <a:gd name="T61" fmla="*/ T60 w 6461"/>
                <a:gd name="T62" fmla="+- 0 372 295"/>
                <a:gd name="T63" fmla="*/ 372 h 12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6461" h="1287">
                  <a:moveTo>
                    <a:pt x="3489" y="77"/>
                  </a:moveTo>
                  <a:lnTo>
                    <a:pt x="3335" y="19"/>
                  </a:lnTo>
                  <a:lnTo>
                    <a:pt x="3230" y="0"/>
                  </a:lnTo>
                  <a:lnTo>
                    <a:pt x="3124" y="19"/>
                  </a:lnTo>
                  <a:lnTo>
                    <a:pt x="2970" y="77"/>
                  </a:lnTo>
                  <a:lnTo>
                    <a:pt x="192" y="1183"/>
                  </a:lnTo>
                  <a:lnTo>
                    <a:pt x="46" y="1242"/>
                  </a:lnTo>
                  <a:lnTo>
                    <a:pt x="0" y="1273"/>
                  </a:lnTo>
                  <a:lnTo>
                    <a:pt x="54" y="1284"/>
                  </a:lnTo>
                  <a:lnTo>
                    <a:pt x="212" y="1286"/>
                  </a:lnTo>
                  <a:lnTo>
                    <a:pt x="6248" y="1286"/>
                  </a:lnTo>
                  <a:lnTo>
                    <a:pt x="6405" y="1284"/>
                  </a:lnTo>
                  <a:lnTo>
                    <a:pt x="6460" y="1273"/>
                  </a:lnTo>
                  <a:lnTo>
                    <a:pt x="6414" y="1242"/>
                  </a:lnTo>
                  <a:lnTo>
                    <a:pt x="6268" y="1183"/>
                  </a:lnTo>
                  <a:lnTo>
                    <a:pt x="3489" y="77"/>
                  </a:lnTo>
                  <a:close/>
                </a:path>
              </a:pathLst>
            </a:custGeom>
            <a:noFill/>
            <a:ln w="11062">
              <a:solidFill>
                <a:srgbClr val="4E54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Text Box 54">
              <a:extLst>
                <a:ext uri="{FF2B5EF4-FFF2-40B4-BE49-F238E27FC236}">
                  <a16:creationId xmlns:a16="http://schemas.microsoft.com/office/drawing/2014/main" id="{68B09BC4-5A18-4338-A836-10C6D4633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7" y="294"/>
              <a:ext cx="6478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/>
            <a:p>
              <a:pPr lvl="0" algn="ctr" eaLnBrk="0" hangingPunct="0"/>
              <a:endParaRPr lang="en-GB" altLang="en-US" sz="1100" i="1" dirty="0">
                <a:solidFill>
                  <a:schemeClr val="bg1">
                    <a:lumMod val="50000"/>
                  </a:schemeClr>
                </a:solidFill>
                <a:latin typeface="Sofia Pro Black" charset="0"/>
                <a:ea typeface="Sofia Pro Light" charset="0"/>
                <a:cs typeface="Sofia Pro Light" charset="0"/>
              </a:endParaRPr>
            </a:p>
            <a:p>
              <a:pPr lvl="0" algn="ctr" eaLnBrk="0" hangingPunct="0"/>
              <a:endParaRPr lang="en-GB" altLang="en-US" sz="1100" i="1" dirty="0">
                <a:solidFill>
                  <a:schemeClr val="bg1">
                    <a:lumMod val="50000"/>
                  </a:schemeClr>
                </a:solidFill>
                <a:latin typeface="Sofia Pro Black" charset="0"/>
                <a:ea typeface="Sofia Pro Light" charset="0"/>
                <a:cs typeface="Sofia Pro Light" charset="0"/>
              </a:endParaRPr>
            </a:p>
            <a:p>
              <a:pPr lvl="0" algn="ctr" eaLnBrk="0" hangingPunct="0"/>
              <a:endParaRPr lang="en-GB" altLang="en-US" sz="1100" i="1" dirty="0">
                <a:solidFill>
                  <a:schemeClr val="bg1">
                    <a:lumMod val="50000"/>
                  </a:schemeClr>
                </a:solidFill>
                <a:latin typeface="Sofia Pro Black" charset="0"/>
                <a:ea typeface="Sofia Pro Light" charset="0"/>
                <a:cs typeface="Sofia Pro Light" charset="0"/>
              </a:endParaRPr>
            </a:p>
            <a:p>
              <a:pPr lvl="0" algn="ctr" eaLnBrk="0" hangingPunct="0"/>
              <a:r>
                <a:rPr lang="es-419" altLang="en-US" sz="1400" i="1" dirty="0">
                  <a:solidFill>
                    <a:schemeClr val="bg1"/>
                  </a:solidFill>
                  <a:latin typeface="Helvetica" panose="020B0604020202020204" pitchFamily="34" charset="0"/>
                  <a:ea typeface="Sofia Pro Light" charset="0"/>
                  <a:cs typeface="Helvetica" panose="020B0604020202020204" pitchFamily="34" charset="0"/>
                </a:rPr>
                <a:t>Estrategia técnica mundial  </a:t>
              </a:r>
              <a:br>
                <a:rPr lang="es-419" altLang="en-US" sz="1600" i="1" dirty="0">
                  <a:solidFill>
                    <a:schemeClr val="bg1"/>
                  </a:solidFill>
                  <a:latin typeface="Helvetica" panose="020B0604020202020204" pitchFamily="34" charset="0"/>
                  <a:ea typeface="Sofia Pro Light" charset="0"/>
                  <a:cs typeface="Helvetica" panose="020B0604020202020204" pitchFamily="34" charset="0"/>
                </a:rPr>
              </a:br>
              <a:r>
                <a:rPr lang="es-419" altLang="en-US" sz="1600" i="1" dirty="0">
                  <a:solidFill>
                    <a:schemeClr val="bg1"/>
                  </a:solidFill>
                  <a:latin typeface="Helvetica" panose="020B0604020202020204" pitchFamily="34" charset="0"/>
                  <a:ea typeface="Sofia Pro Light" charset="0"/>
                  <a:cs typeface="Helvetica" panose="020B0604020202020204" pitchFamily="34" charset="0"/>
                </a:rPr>
                <a:t>para malaria 2016-2030</a:t>
              </a:r>
              <a:endParaRPr lang="es-419" alt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62" name="Freeform 52">
            <a:extLst>
              <a:ext uri="{FF2B5EF4-FFF2-40B4-BE49-F238E27FC236}">
                <a16:creationId xmlns:a16="http://schemas.microsoft.com/office/drawing/2014/main" id="{4FE4F0A8-DA77-473E-9E38-186D6802936E}"/>
              </a:ext>
            </a:extLst>
          </p:cNvPr>
          <p:cNvSpPr>
            <a:spLocks/>
          </p:cNvSpPr>
          <p:nvPr/>
        </p:nvSpPr>
        <p:spPr bwMode="auto">
          <a:xfrm>
            <a:off x="3875486" y="3081892"/>
            <a:ext cx="1350268" cy="1649101"/>
          </a:xfrm>
          <a:custGeom>
            <a:avLst/>
            <a:gdLst>
              <a:gd name="T0" fmla="+- 0 3371 1672"/>
              <a:gd name="T1" fmla="*/ T0 w 1979"/>
              <a:gd name="T2" fmla="+- 0 1769 1769"/>
              <a:gd name="T3" fmla="*/ 1769 h 2039"/>
              <a:gd name="T4" fmla="+- 0 1951 1672"/>
              <a:gd name="T5" fmla="*/ T4 w 1979"/>
              <a:gd name="T6" fmla="+- 0 1769 1769"/>
              <a:gd name="T7" fmla="*/ 1769 h 2039"/>
              <a:gd name="T8" fmla="+- 0 1789 1672"/>
              <a:gd name="T9" fmla="*/ T8 w 1979"/>
              <a:gd name="T10" fmla="+- 0 1773 1769"/>
              <a:gd name="T11" fmla="*/ 1773 h 2039"/>
              <a:gd name="T12" fmla="+- 0 1707 1672"/>
              <a:gd name="T13" fmla="*/ T12 w 1979"/>
              <a:gd name="T14" fmla="+- 0 1804 1769"/>
              <a:gd name="T15" fmla="*/ 1804 h 2039"/>
              <a:gd name="T16" fmla="+- 0 1676 1672"/>
              <a:gd name="T17" fmla="*/ T16 w 1979"/>
              <a:gd name="T18" fmla="+- 0 1886 1769"/>
              <a:gd name="T19" fmla="*/ 1886 h 2039"/>
              <a:gd name="T20" fmla="+- 0 1672 1672"/>
              <a:gd name="T21" fmla="*/ T20 w 1979"/>
              <a:gd name="T22" fmla="+- 0 2048 1769"/>
              <a:gd name="T23" fmla="*/ 2048 h 2039"/>
              <a:gd name="T24" fmla="+- 0 1672 1672"/>
              <a:gd name="T25" fmla="*/ T24 w 1979"/>
              <a:gd name="T26" fmla="+- 0 3528 1769"/>
              <a:gd name="T27" fmla="*/ 3528 h 2039"/>
              <a:gd name="T28" fmla="+- 0 1676 1672"/>
              <a:gd name="T29" fmla="*/ T28 w 1979"/>
              <a:gd name="T30" fmla="+- 0 3690 1769"/>
              <a:gd name="T31" fmla="*/ 3690 h 2039"/>
              <a:gd name="T32" fmla="+- 0 1707 1672"/>
              <a:gd name="T33" fmla="*/ T32 w 1979"/>
              <a:gd name="T34" fmla="+- 0 3773 1769"/>
              <a:gd name="T35" fmla="*/ 3773 h 2039"/>
              <a:gd name="T36" fmla="+- 0 1789 1672"/>
              <a:gd name="T37" fmla="*/ T36 w 1979"/>
              <a:gd name="T38" fmla="+- 0 3803 1769"/>
              <a:gd name="T39" fmla="*/ 3803 h 2039"/>
              <a:gd name="T40" fmla="+- 0 1951 1672"/>
              <a:gd name="T41" fmla="*/ T40 w 1979"/>
              <a:gd name="T42" fmla="+- 0 3808 1769"/>
              <a:gd name="T43" fmla="*/ 3808 h 2039"/>
              <a:gd name="T44" fmla="+- 0 3371 1672"/>
              <a:gd name="T45" fmla="*/ T44 w 1979"/>
              <a:gd name="T46" fmla="+- 0 3808 1769"/>
              <a:gd name="T47" fmla="*/ 3808 h 2039"/>
              <a:gd name="T48" fmla="+- 0 3532 1672"/>
              <a:gd name="T49" fmla="*/ T48 w 1979"/>
              <a:gd name="T50" fmla="+- 0 3803 1769"/>
              <a:gd name="T51" fmla="*/ 3803 h 2039"/>
              <a:gd name="T52" fmla="+- 0 3615 1672"/>
              <a:gd name="T53" fmla="*/ T52 w 1979"/>
              <a:gd name="T54" fmla="+- 0 3773 1769"/>
              <a:gd name="T55" fmla="*/ 3773 h 2039"/>
              <a:gd name="T56" fmla="+- 0 3646 1672"/>
              <a:gd name="T57" fmla="*/ T56 w 1979"/>
              <a:gd name="T58" fmla="+- 0 3690 1769"/>
              <a:gd name="T59" fmla="*/ 3690 h 2039"/>
              <a:gd name="T60" fmla="+- 0 3650 1672"/>
              <a:gd name="T61" fmla="*/ T60 w 1979"/>
              <a:gd name="T62" fmla="+- 0 3528 1769"/>
              <a:gd name="T63" fmla="*/ 3528 h 2039"/>
              <a:gd name="T64" fmla="+- 0 3650 1672"/>
              <a:gd name="T65" fmla="*/ T64 w 1979"/>
              <a:gd name="T66" fmla="+- 0 2048 1769"/>
              <a:gd name="T67" fmla="*/ 2048 h 2039"/>
              <a:gd name="T68" fmla="+- 0 3646 1672"/>
              <a:gd name="T69" fmla="*/ T68 w 1979"/>
              <a:gd name="T70" fmla="+- 0 1886 1769"/>
              <a:gd name="T71" fmla="*/ 1886 h 2039"/>
              <a:gd name="T72" fmla="+- 0 3615 1672"/>
              <a:gd name="T73" fmla="*/ T72 w 1979"/>
              <a:gd name="T74" fmla="+- 0 1804 1769"/>
              <a:gd name="T75" fmla="*/ 1804 h 2039"/>
              <a:gd name="T76" fmla="+- 0 3532 1672"/>
              <a:gd name="T77" fmla="*/ T76 w 1979"/>
              <a:gd name="T78" fmla="+- 0 1773 1769"/>
              <a:gd name="T79" fmla="*/ 1773 h 2039"/>
              <a:gd name="T80" fmla="+- 0 3371 1672"/>
              <a:gd name="T81" fmla="*/ T80 w 1979"/>
              <a:gd name="T82" fmla="+- 0 1769 1769"/>
              <a:gd name="T83" fmla="*/ 1769 h 203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1979" h="2039">
                <a:moveTo>
                  <a:pt x="1699" y="0"/>
                </a:moveTo>
                <a:lnTo>
                  <a:pt x="279" y="0"/>
                </a:lnTo>
                <a:lnTo>
                  <a:pt x="117" y="4"/>
                </a:lnTo>
                <a:lnTo>
                  <a:pt x="35" y="35"/>
                </a:lnTo>
                <a:lnTo>
                  <a:pt x="4" y="117"/>
                </a:lnTo>
                <a:lnTo>
                  <a:pt x="0" y="279"/>
                </a:lnTo>
                <a:lnTo>
                  <a:pt x="0" y="1759"/>
                </a:lnTo>
                <a:lnTo>
                  <a:pt x="4" y="1921"/>
                </a:lnTo>
                <a:lnTo>
                  <a:pt x="35" y="2004"/>
                </a:lnTo>
                <a:lnTo>
                  <a:pt x="117" y="2034"/>
                </a:lnTo>
                <a:lnTo>
                  <a:pt x="279" y="2039"/>
                </a:lnTo>
                <a:lnTo>
                  <a:pt x="1699" y="2039"/>
                </a:lnTo>
                <a:lnTo>
                  <a:pt x="1860" y="2034"/>
                </a:lnTo>
                <a:lnTo>
                  <a:pt x="1943" y="2004"/>
                </a:lnTo>
                <a:lnTo>
                  <a:pt x="1974" y="1921"/>
                </a:lnTo>
                <a:lnTo>
                  <a:pt x="1978" y="1759"/>
                </a:lnTo>
                <a:lnTo>
                  <a:pt x="1978" y="279"/>
                </a:lnTo>
                <a:lnTo>
                  <a:pt x="1974" y="117"/>
                </a:lnTo>
                <a:lnTo>
                  <a:pt x="1943" y="35"/>
                </a:lnTo>
                <a:lnTo>
                  <a:pt x="1860" y="4"/>
                </a:lnTo>
                <a:lnTo>
                  <a:pt x="1699" y="0"/>
                </a:lnTo>
                <a:close/>
              </a:path>
            </a:pathLst>
          </a:custGeom>
          <a:solidFill>
            <a:srgbClr val="9997C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altLang="en-US" sz="1300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PILAR 1</a:t>
            </a:r>
          </a:p>
          <a:p>
            <a:pPr lvl="0" algn="ctr" eaLnBrk="0" hangingPunct="0"/>
            <a:r>
              <a:rPr lang="es-ES" altLang="en-US" sz="13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Garantizar el acceso universal a la prevención, el diagnóstico y el tratamiento de la malaria</a:t>
            </a:r>
            <a:endParaRPr lang="en-IN" sz="13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3" name="Freeform 48">
            <a:extLst>
              <a:ext uri="{FF2B5EF4-FFF2-40B4-BE49-F238E27FC236}">
                <a16:creationId xmlns:a16="http://schemas.microsoft.com/office/drawing/2014/main" id="{0E4F8330-2E44-4BCA-AB31-76B7644A1C17}"/>
              </a:ext>
            </a:extLst>
          </p:cNvPr>
          <p:cNvSpPr>
            <a:spLocks/>
          </p:cNvSpPr>
          <p:nvPr/>
        </p:nvSpPr>
        <p:spPr bwMode="auto">
          <a:xfrm>
            <a:off x="5293444" y="3081892"/>
            <a:ext cx="1376081" cy="1644018"/>
          </a:xfrm>
          <a:custGeom>
            <a:avLst/>
            <a:gdLst>
              <a:gd name="T0" fmla="+- 0 5671 3971"/>
              <a:gd name="T1" fmla="*/ T0 w 1979"/>
              <a:gd name="T2" fmla="+- 0 1769 1769"/>
              <a:gd name="T3" fmla="*/ 1769 h 2039"/>
              <a:gd name="T4" fmla="+- 0 4251 3971"/>
              <a:gd name="T5" fmla="*/ T4 w 1979"/>
              <a:gd name="T6" fmla="+- 0 1769 1769"/>
              <a:gd name="T7" fmla="*/ 1769 h 2039"/>
              <a:gd name="T8" fmla="+- 0 4089 3971"/>
              <a:gd name="T9" fmla="*/ T8 w 1979"/>
              <a:gd name="T10" fmla="+- 0 1773 1769"/>
              <a:gd name="T11" fmla="*/ 1773 h 2039"/>
              <a:gd name="T12" fmla="+- 0 4006 3971"/>
              <a:gd name="T13" fmla="*/ T12 w 1979"/>
              <a:gd name="T14" fmla="+- 0 1804 1769"/>
              <a:gd name="T15" fmla="*/ 1804 h 2039"/>
              <a:gd name="T16" fmla="+- 0 3976 3971"/>
              <a:gd name="T17" fmla="*/ T16 w 1979"/>
              <a:gd name="T18" fmla="+- 0 1886 1769"/>
              <a:gd name="T19" fmla="*/ 1886 h 2039"/>
              <a:gd name="T20" fmla="+- 0 3971 3971"/>
              <a:gd name="T21" fmla="*/ T20 w 1979"/>
              <a:gd name="T22" fmla="+- 0 2048 1769"/>
              <a:gd name="T23" fmla="*/ 2048 h 2039"/>
              <a:gd name="T24" fmla="+- 0 3971 3971"/>
              <a:gd name="T25" fmla="*/ T24 w 1979"/>
              <a:gd name="T26" fmla="+- 0 3528 1769"/>
              <a:gd name="T27" fmla="*/ 3528 h 2039"/>
              <a:gd name="T28" fmla="+- 0 3976 3971"/>
              <a:gd name="T29" fmla="*/ T28 w 1979"/>
              <a:gd name="T30" fmla="+- 0 3690 1769"/>
              <a:gd name="T31" fmla="*/ 3690 h 2039"/>
              <a:gd name="T32" fmla="+- 0 4006 3971"/>
              <a:gd name="T33" fmla="*/ T32 w 1979"/>
              <a:gd name="T34" fmla="+- 0 3773 1769"/>
              <a:gd name="T35" fmla="*/ 3773 h 2039"/>
              <a:gd name="T36" fmla="+- 0 4089 3971"/>
              <a:gd name="T37" fmla="*/ T36 w 1979"/>
              <a:gd name="T38" fmla="+- 0 3803 1769"/>
              <a:gd name="T39" fmla="*/ 3803 h 2039"/>
              <a:gd name="T40" fmla="+- 0 4251 3971"/>
              <a:gd name="T41" fmla="*/ T40 w 1979"/>
              <a:gd name="T42" fmla="+- 0 3808 1769"/>
              <a:gd name="T43" fmla="*/ 3808 h 2039"/>
              <a:gd name="T44" fmla="+- 0 5671 3971"/>
              <a:gd name="T45" fmla="*/ T44 w 1979"/>
              <a:gd name="T46" fmla="+- 0 3808 1769"/>
              <a:gd name="T47" fmla="*/ 3808 h 2039"/>
              <a:gd name="T48" fmla="+- 0 5832 3971"/>
              <a:gd name="T49" fmla="*/ T48 w 1979"/>
              <a:gd name="T50" fmla="+- 0 3803 1769"/>
              <a:gd name="T51" fmla="*/ 3803 h 2039"/>
              <a:gd name="T52" fmla="+- 0 5915 3971"/>
              <a:gd name="T53" fmla="*/ T52 w 1979"/>
              <a:gd name="T54" fmla="+- 0 3773 1769"/>
              <a:gd name="T55" fmla="*/ 3773 h 2039"/>
              <a:gd name="T56" fmla="+- 0 5945 3971"/>
              <a:gd name="T57" fmla="*/ T56 w 1979"/>
              <a:gd name="T58" fmla="+- 0 3690 1769"/>
              <a:gd name="T59" fmla="*/ 3690 h 2039"/>
              <a:gd name="T60" fmla="+- 0 5950 3971"/>
              <a:gd name="T61" fmla="*/ T60 w 1979"/>
              <a:gd name="T62" fmla="+- 0 3528 1769"/>
              <a:gd name="T63" fmla="*/ 3528 h 2039"/>
              <a:gd name="T64" fmla="+- 0 5950 3971"/>
              <a:gd name="T65" fmla="*/ T64 w 1979"/>
              <a:gd name="T66" fmla="+- 0 2048 1769"/>
              <a:gd name="T67" fmla="*/ 2048 h 2039"/>
              <a:gd name="T68" fmla="+- 0 5945 3971"/>
              <a:gd name="T69" fmla="*/ T68 w 1979"/>
              <a:gd name="T70" fmla="+- 0 1886 1769"/>
              <a:gd name="T71" fmla="*/ 1886 h 2039"/>
              <a:gd name="T72" fmla="+- 0 5915 3971"/>
              <a:gd name="T73" fmla="*/ T72 w 1979"/>
              <a:gd name="T74" fmla="+- 0 1804 1769"/>
              <a:gd name="T75" fmla="*/ 1804 h 2039"/>
              <a:gd name="T76" fmla="+- 0 5832 3971"/>
              <a:gd name="T77" fmla="*/ T76 w 1979"/>
              <a:gd name="T78" fmla="+- 0 1773 1769"/>
              <a:gd name="T79" fmla="*/ 1773 h 2039"/>
              <a:gd name="T80" fmla="+- 0 5671 3971"/>
              <a:gd name="T81" fmla="*/ T80 w 1979"/>
              <a:gd name="T82" fmla="+- 0 1769 1769"/>
              <a:gd name="T83" fmla="*/ 1769 h 203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1979" h="2039">
                <a:moveTo>
                  <a:pt x="1700" y="0"/>
                </a:moveTo>
                <a:lnTo>
                  <a:pt x="280" y="0"/>
                </a:lnTo>
                <a:lnTo>
                  <a:pt x="118" y="4"/>
                </a:lnTo>
                <a:lnTo>
                  <a:pt x="35" y="35"/>
                </a:lnTo>
                <a:lnTo>
                  <a:pt x="5" y="117"/>
                </a:lnTo>
                <a:lnTo>
                  <a:pt x="0" y="279"/>
                </a:lnTo>
                <a:lnTo>
                  <a:pt x="0" y="1759"/>
                </a:lnTo>
                <a:lnTo>
                  <a:pt x="5" y="1921"/>
                </a:lnTo>
                <a:lnTo>
                  <a:pt x="35" y="2004"/>
                </a:lnTo>
                <a:lnTo>
                  <a:pt x="118" y="2034"/>
                </a:lnTo>
                <a:lnTo>
                  <a:pt x="280" y="2039"/>
                </a:lnTo>
                <a:lnTo>
                  <a:pt x="1700" y="2039"/>
                </a:lnTo>
                <a:lnTo>
                  <a:pt x="1861" y="2034"/>
                </a:lnTo>
                <a:lnTo>
                  <a:pt x="1944" y="2004"/>
                </a:lnTo>
                <a:lnTo>
                  <a:pt x="1974" y="1921"/>
                </a:lnTo>
                <a:lnTo>
                  <a:pt x="1979" y="1759"/>
                </a:lnTo>
                <a:lnTo>
                  <a:pt x="1979" y="279"/>
                </a:lnTo>
                <a:lnTo>
                  <a:pt x="1974" y="117"/>
                </a:lnTo>
                <a:lnTo>
                  <a:pt x="1944" y="35"/>
                </a:lnTo>
                <a:lnTo>
                  <a:pt x="1861" y="4"/>
                </a:lnTo>
                <a:lnTo>
                  <a:pt x="1700" y="0"/>
                </a:lnTo>
                <a:close/>
              </a:path>
            </a:pathLst>
          </a:custGeom>
          <a:solidFill>
            <a:srgbClr val="9997C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altLang="en-US" sz="1300" b="1" u="sng" dirty="0">
                <a:solidFill>
                  <a:schemeClr val="bg1"/>
                </a:solidFill>
                <a:latin typeface="Helvetica" panose="020B0604020202020204" pitchFamily="34" charset="0"/>
                <a:ea typeface="Sofia Pro Light" charset="0"/>
                <a:cs typeface="Helvetica" panose="020B0604020202020204" pitchFamily="34" charset="0"/>
              </a:rPr>
              <a:t>PILAR 2</a:t>
            </a:r>
            <a:endParaRPr lang="en-GB" altLang="en-US" sz="1300" b="1" u="sng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 eaLnBrk="0" hangingPunct="0"/>
            <a:r>
              <a:rPr lang="es-ES" altLang="en-US" sz="1300" b="1" dirty="0">
                <a:solidFill>
                  <a:schemeClr val="bg1"/>
                </a:solidFill>
                <a:latin typeface="Helvetica" panose="020B0604020202020204" pitchFamily="34" charset="0"/>
                <a:ea typeface="Sofia Pro Light" charset="0"/>
                <a:cs typeface="Helvetica" panose="020B0604020202020204" pitchFamily="34" charset="0"/>
              </a:rPr>
              <a:t>Acelerar los esfuerzos hacia la eliminación y el logro del estado libre de malaria</a:t>
            </a:r>
            <a:endParaRPr lang="en-IN" sz="13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Freeform 44">
            <a:extLst>
              <a:ext uri="{FF2B5EF4-FFF2-40B4-BE49-F238E27FC236}">
                <a16:creationId xmlns:a16="http://schemas.microsoft.com/office/drawing/2014/main" id="{51B99C13-6224-41EE-BB04-BB0DD78DE872}"/>
              </a:ext>
            </a:extLst>
          </p:cNvPr>
          <p:cNvSpPr>
            <a:spLocks/>
          </p:cNvSpPr>
          <p:nvPr/>
        </p:nvSpPr>
        <p:spPr bwMode="auto">
          <a:xfrm>
            <a:off x="6761367" y="3055824"/>
            <a:ext cx="1256665" cy="1670086"/>
          </a:xfrm>
          <a:custGeom>
            <a:avLst/>
            <a:gdLst>
              <a:gd name="T0" fmla="+- 0 7970 6271"/>
              <a:gd name="T1" fmla="*/ T0 w 1979"/>
              <a:gd name="T2" fmla="+- 0 1769 1769"/>
              <a:gd name="T3" fmla="*/ 1769 h 2039"/>
              <a:gd name="T4" fmla="+- 0 6550 6271"/>
              <a:gd name="T5" fmla="*/ T4 w 1979"/>
              <a:gd name="T6" fmla="+- 0 1769 1769"/>
              <a:gd name="T7" fmla="*/ 1769 h 2039"/>
              <a:gd name="T8" fmla="+- 0 6389 6271"/>
              <a:gd name="T9" fmla="*/ T8 w 1979"/>
              <a:gd name="T10" fmla="+- 0 1773 1769"/>
              <a:gd name="T11" fmla="*/ 1773 h 2039"/>
              <a:gd name="T12" fmla="+- 0 6306 6271"/>
              <a:gd name="T13" fmla="*/ T12 w 1979"/>
              <a:gd name="T14" fmla="+- 0 1804 1769"/>
              <a:gd name="T15" fmla="*/ 1804 h 2039"/>
              <a:gd name="T16" fmla="+- 0 6275 6271"/>
              <a:gd name="T17" fmla="*/ T16 w 1979"/>
              <a:gd name="T18" fmla="+- 0 1886 1769"/>
              <a:gd name="T19" fmla="*/ 1886 h 2039"/>
              <a:gd name="T20" fmla="+- 0 6271 6271"/>
              <a:gd name="T21" fmla="*/ T20 w 1979"/>
              <a:gd name="T22" fmla="+- 0 2048 1769"/>
              <a:gd name="T23" fmla="*/ 2048 h 2039"/>
              <a:gd name="T24" fmla="+- 0 6271 6271"/>
              <a:gd name="T25" fmla="*/ T24 w 1979"/>
              <a:gd name="T26" fmla="+- 0 3528 1769"/>
              <a:gd name="T27" fmla="*/ 3528 h 2039"/>
              <a:gd name="T28" fmla="+- 0 6275 6271"/>
              <a:gd name="T29" fmla="*/ T28 w 1979"/>
              <a:gd name="T30" fmla="+- 0 3690 1769"/>
              <a:gd name="T31" fmla="*/ 3690 h 2039"/>
              <a:gd name="T32" fmla="+- 0 6306 6271"/>
              <a:gd name="T33" fmla="*/ T32 w 1979"/>
              <a:gd name="T34" fmla="+- 0 3773 1769"/>
              <a:gd name="T35" fmla="*/ 3773 h 2039"/>
              <a:gd name="T36" fmla="+- 0 6389 6271"/>
              <a:gd name="T37" fmla="*/ T36 w 1979"/>
              <a:gd name="T38" fmla="+- 0 3803 1769"/>
              <a:gd name="T39" fmla="*/ 3803 h 2039"/>
              <a:gd name="T40" fmla="+- 0 6550 6271"/>
              <a:gd name="T41" fmla="*/ T40 w 1979"/>
              <a:gd name="T42" fmla="+- 0 3808 1769"/>
              <a:gd name="T43" fmla="*/ 3808 h 2039"/>
              <a:gd name="T44" fmla="+- 0 7970 6271"/>
              <a:gd name="T45" fmla="*/ T44 w 1979"/>
              <a:gd name="T46" fmla="+- 0 3808 1769"/>
              <a:gd name="T47" fmla="*/ 3808 h 2039"/>
              <a:gd name="T48" fmla="+- 0 8132 6271"/>
              <a:gd name="T49" fmla="*/ T48 w 1979"/>
              <a:gd name="T50" fmla="+- 0 3803 1769"/>
              <a:gd name="T51" fmla="*/ 3803 h 2039"/>
              <a:gd name="T52" fmla="+- 0 8215 6271"/>
              <a:gd name="T53" fmla="*/ T52 w 1979"/>
              <a:gd name="T54" fmla="+- 0 3773 1769"/>
              <a:gd name="T55" fmla="*/ 3773 h 2039"/>
              <a:gd name="T56" fmla="+- 0 8245 6271"/>
              <a:gd name="T57" fmla="*/ T56 w 1979"/>
              <a:gd name="T58" fmla="+- 0 3690 1769"/>
              <a:gd name="T59" fmla="*/ 3690 h 2039"/>
              <a:gd name="T60" fmla="+- 0 8250 6271"/>
              <a:gd name="T61" fmla="*/ T60 w 1979"/>
              <a:gd name="T62" fmla="+- 0 3528 1769"/>
              <a:gd name="T63" fmla="*/ 3528 h 2039"/>
              <a:gd name="T64" fmla="+- 0 8250 6271"/>
              <a:gd name="T65" fmla="*/ T64 w 1979"/>
              <a:gd name="T66" fmla="+- 0 2048 1769"/>
              <a:gd name="T67" fmla="*/ 2048 h 2039"/>
              <a:gd name="T68" fmla="+- 0 8245 6271"/>
              <a:gd name="T69" fmla="*/ T68 w 1979"/>
              <a:gd name="T70" fmla="+- 0 1886 1769"/>
              <a:gd name="T71" fmla="*/ 1886 h 2039"/>
              <a:gd name="T72" fmla="+- 0 8215 6271"/>
              <a:gd name="T73" fmla="*/ T72 w 1979"/>
              <a:gd name="T74" fmla="+- 0 1804 1769"/>
              <a:gd name="T75" fmla="*/ 1804 h 2039"/>
              <a:gd name="T76" fmla="+- 0 8132 6271"/>
              <a:gd name="T77" fmla="*/ T76 w 1979"/>
              <a:gd name="T78" fmla="+- 0 1773 1769"/>
              <a:gd name="T79" fmla="*/ 1773 h 2039"/>
              <a:gd name="T80" fmla="+- 0 7970 6271"/>
              <a:gd name="T81" fmla="*/ T80 w 1979"/>
              <a:gd name="T82" fmla="+- 0 1769 1769"/>
              <a:gd name="T83" fmla="*/ 1769 h 203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1979" h="2039">
                <a:moveTo>
                  <a:pt x="1699" y="0"/>
                </a:moveTo>
                <a:lnTo>
                  <a:pt x="279" y="0"/>
                </a:lnTo>
                <a:lnTo>
                  <a:pt x="118" y="4"/>
                </a:lnTo>
                <a:lnTo>
                  <a:pt x="35" y="35"/>
                </a:lnTo>
                <a:lnTo>
                  <a:pt x="4" y="117"/>
                </a:lnTo>
                <a:lnTo>
                  <a:pt x="0" y="279"/>
                </a:lnTo>
                <a:lnTo>
                  <a:pt x="0" y="1759"/>
                </a:lnTo>
                <a:lnTo>
                  <a:pt x="4" y="1921"/>
                </a:lnTo>
                <a:lnTo>
                  <a:pt x="35" y="2004"/>
                </a:lnTo>
                <a:lnTo>
                  <a:pt x="118" y="2034"/>
                </a:lnTo>
                <a:lnTo>
                  <a:pt x="279" y="2039"/>
                </a:lnTo>
                <a:lnTo>
                  <a:pt x="1699" y="2039"/>
                </a:lnTo>
                <a:lnTo>
                  <a:pt x="1861" y="2034"/>
                </a:lnTo>
                <a:lnTo>
                  <a:pt x="1944" y="2004"/>
                </a:lnTo>
                <a:lnTo>
                  <a:pt x="1974" y="1921"/>
                </a:lnTo>
                <a:lnTo>
                  <a:pt x="1979" y="1759"/>
                </a:lnTo>
                <a:lnTo>
                  <a:pt x="1979" y="279"/>
                </a:lnTo>
                <a:lnTo>
                  <a:pt x="1974" y="117"/>
                </a:lnTo>
                <a:lnTo>
                  <a:pt x="1944" y="35"/>
                </a:lnTo>
                <a:lnTo>
                  <a:pt x="1861" y="4"/>
                </a:lnTo>
                <a:lnTo>
                  <a:pt x="1699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altLang="en-US" sz="1350" b="1" u="sng" dirty="0">
                <a:latin typeface="Helvetica" panose="020B0604020202020204" pitchFamily="34" charset="0"/>
                <a:ea typeface="Sofia Pro Light" charset="0"/>
                <a:cs typeface="Helvetica" panose="020B0604020202020204" pitchFamily="34" charset="0"/>
              </a:rPr>
              <a:t>PILAR 3</a:t>
            </a:r>
          </a:p>
          <a:p>
            <a:pPr lvl="0" algn="ctr" eaLnBrk="0" hangingPunct="0"/>
            <a:r>
              <a:rPr lang="es-ES" altLang="en-US" sz="1350" b="1" dirty="0">
                <a:latin typeface="Helvetica" panose="020B0604020202020204" pitchFamily="34" charset="0"/>
                <a:ea typeface="Sofia Pro Light" charset="0"/>
                <a:cs typeface="Helvetica" panose="020B0604020202020204" pitchFamily="34" charset="0"/>
              </a:rPr>
              <a:t>Transformar la vigilancia de la malaria en una intervención central</a:t>
            </a:r>
            <a:endParaRPr lang="en-GB" altLang="en-US" sz="135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IN" dirty="0"/>
          </a:p>
        </p:txBody>
      </p:sp>
      <p:grpSp>
        <p:nvGrpSpPr>
          <p:cNvPr id="65" name="Group 37">
            <a:extLst>
              <a:ext uri="{FF2B5EF4-FFF2-40B4-BE49-F238E27FC236}">
                <a16:creationId xmlns:a16="http://schemas.microsoft.com/office/drawing/2014/main" id="{A8B89BC1-70BA-40AB-8708-7873F600524B}"/>
              </a:ext>
            </a:extLst>
          </p:cNvPr>
          <p:cNvGrpSpPr>
            <a:grpSpLocks/>
          </p:cNvGrpSpPr>
          <p:nvPr/>
        </p:nvGrpSpPr>
        <p:grpSpPr bwMode="auto">
          <a:xfrm>
            <a:off x="3876121" y="4807842"/>
            <a:ext cx="4184650" cy="369888"/>
            <a:chOff x="1666" y="4000"/>
            <a:chExt cx="6590" cy="583"/>
          </a:xfrm>
        </p:grpSpPr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2331F52D-F4E6-4BF5-8AA5-F92309558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4005"/>
              <a:ext cx="6578" cy="571"/>
            </a:xfrm>
            <a:custGeom>
              <a:avLst/>
              <a:gdLst>
                <a:gd name="T0" fmla="+- 0 7990 1672"/>
                <a:gd name="T1" fmla="*/ T0 w 6578"/>
                <a:gd name="T2" fmla="+- 0 4006 4006"/>
                <a:gd name="T3" fmla="*/ 4006 h 571"/>
                <a:gd name="T4" fmla="+- 0 1932 1672"/>
                <a:gd name="T5" fmla="*/ T4 w 6578"/>
                <a:gd name="T6" fmla="+- 0 4006 4006"/>
                <a:gd name="T7" fmla="*/ 4006 h 571"/>
                <a:gd name="T8" fmla="+- 0 1781 1672"/>
                <a:gd name="T9" fmla="*/ T8 w 6578"/>
                <a:gd name="T10" fmla="+- 0 4010 4006"/>
                <a:gd name="T11" fmla="*/ 4010 h 571"/>
                <a:gd name="T12" fmla="+- 0 1704 1672"/>
                <a:gd name="T13" fmla="*/ T12 w 6578"/>
                <a:gd name="T14" fmla="+- 0 4038 4006"/>
                <a:gd name="T15" fmla="*/ 4038 h 571"/>
                <a:gd name="T16" fmla="+- 0 1676 1672"/>
                <a:gd name="T17" fmla="*/ T16 w 6578"/>
                <a:gd name="T18" fmla="+- 0 4116 4006"/>
                <a:gd name="T19" fmla="*/ 4116 h 571"/>
                <a:gd name="T20" fmla="+- 0 1672 1672"/>
                <a:gd name="T21" fmla="*/ T20 w 6578"/>
                <a:gd name="T22" fmla="+- 0 4266 4006"/>
                <a:gd name="T23" fmla="*/ 4266 h 571"/>
                <a:gd name="T24" fmla="+- 0 1672 1672"/>
                <a:gd name="T25" fmla="*/ T24 w 6578"/>
                <a:gd name="T26" fmla="+- 0 4316 4006"/>
                <a:gd name="T27" fmla="*/ 4316 h 571"/>
                <a:gd name="T28" fmla="+- 0 1676 1672"/>
                <a:gd name="T29" fmla="*/ T28 w 6578"/>
                <a:gd name="T30" fmla="+- 0 4467 4006"/>
                <a:gd name="T31" fmla="*/ 4467 h 571"/>
                <a:gd name="T32" fmla="+- 0 1704 1672"/>
                <a:gd name="T33" fmla="*/ T32 w 6578"/>
                <a:gd name="T34" fmla="+- 0 4544 4006"/>
                <a:gd name="T35" fmla="*/ 4544 h 571"/>
                <a:gd name="T36" fmla="+- 0 1781 1672"/>
                <a:gd name="T37" fmla="*/ T36 w 6578"/>
                <a:gd name="T38" fmla="+- 0 4572 4006"/>
                <a:gd name="T39" fmla="*/ 4572 h 571"/>
                <a:gd name="T40" fmla="+- 0 1932 1672"/>
                <a:gd name="T41" fmla="*/ T40 w 6578"/>
                <a:gd name="T42" fmla="+- 0 4576 4006"/>
                <a:gd name="T43" fmla="*/ 4576 h 571"/>
                <a:gd name="T44" fmla="+- 0 7990 1672"/>
                <a:gd name="T45" fmla="*/ T44 w 6578"/>
                <a:gd name="T46" fmla="+- 0 4576 4006"/>
                <a:gd name="T47" fmla="*/ 4576 h 571"/>
                <a:gd name="T48" fmla="+- 0 8140 1672"/>
                <a:gd name="T49" fmla="*/ T48 w 6578"/>
                <a:gd name="T50" fmla="+- 0 4572 4006"/>
                <a:gd name="T51" fmla="*/ 4572 h 571"/>
                <a:gd name="T52" fmla="+- 0 8217 1672"/>
                <a:gd name="T53" fmla="*/ T52 w 6578"/>
                <a:gd name="T54" fmla="+- 0 4544 4006"/>
                <a:gd name="T55" fmla="*/ 4544 h 571"/>
                <a:gd name="T56" fmla="+- 0 8245 1672"/>
                <a:gd name="T57" fmla="*/ T56 w 6578"/>
                <a:gd name="T58" fmla="+- 0 4467 4006"/>
                <a:gd name="T59" fmla="*/ 4467 h 571"/>
                <a:gd name="T60" fmla="+- 0 8250 1672"/>
                <a:gd name="T61" fmla="*/ T60 w 6578"/>
                <a:gd name="T62" fmla="+- 0 4316 4006"/>
                <a:gd name="T63" fmla="*/ 4316 h 571"/>
                <a:gd name="T64" fmla="+- 0 8250 1672"/>
                <a:gd name="T65" fmla="*/ T64 w 6578"/>
                <a:gd name="T66" fmla="+- 0 4266 4006"/>
                <a:gd name="T67" fmla="*/ 4266 h 571"/>
                <a:gd name="T68" fmla="+- 0 8245 1672"/>
                <a:gd name="T69" fmla="*/ T68 w 6578"/>
                <a:gd name="T70" fmla="+- 0 4116 4006"/>
                <a:gd name="T71" fmla="*/ 4116 h 571"/>
                <a:gd name="T72" fmla="+- 0 8217 1672"/>
                <a:gd name="T73" fmla="*/ T72 w 6578"/>
                <a:gd name="T74" fmla="+- 0 4038 4006"/>
                <a:gd name="T75" fmla="*/ 4038 h 571"/>
                <a:gd name="T76" fmla="+- 0 8140 1672"/>
                <a:gd name="T77" fmla="*/ T76 w 6578"/>
                <a:gd name="T78" fmla="+- 0 4010 4006"/>
                <a:gd name="T79" fmla="*/ 4010 h 571"/>
                <a:gd name="T80" fmla="+- 0 7990 1672"/>
                <a:gd name="T81" fmla="*/ T80 w 6578"/>
                <a:gd name="T82" fmla="+- 0 4006 4006"/>
                <a:gd name="T83" fmla="*/ 4006 h 5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8" h="571">
                  <a:moveTo>
                    <a:pt x="6318" y="0"/>
                  </a:moveTo>
                  <a:lnTo>
                    <a:pt x="260" y="0"/>
                  </a:lnTo>
                  <a:lnTo>
                    <a:pt x="109" y="4"/>
                  </a:lnTo>
                  <a:lnTo>
                    <a:pt x="32" y="32"/>
                  </a:lnTo>
                  <a:lnTo>
                    <a:pt x="4" y="110"/>
                  </a:lnTo>
                  <a:lnTo>
                    <a:pt x="0" y="260"/>
                  </a:lnTo>
                  <a:lnTo>
                    <a:pt x="0" y="310"/>
                  </a:lnTo>
                  <a:lnTo>
                    <a:pt x="4" y="461"/>
                  </a:lnTo>
                  <a:lnTo>
                    <a:pt x="32" y="538"/>
                  </a:lnTo>
                  <a:lnTo>
                    <a:pt x="109" y="566"/>
                  </a:lnTo>
                  <a:lnTo>
                    <a:pt x="260" y="570"/>
                  </a:lnTo>
                  <a:lnTo>
                    <a:pt x="6318" y="570"/>
                  </a:lnTo>
                  <a:lnTo>
                    <a:pt x="6468" y="566"/>
                  </a:lnTo>
                  <a:lnTo>
                    <a:pt x="6545" y="538"/>
                  </a:lnTo>
                  <a:lnTo>
                    <a:pt x="6573" y="461"/>
                  </a:lnTo>
                  <a:lnTo>
                    <a:pt x="6578" y="310"/>
                  </a:lnTo>
                  <a:lnTo>
                    <a:pt x="6578" y="260"/>
                  </a:lnTo>
                  <a:lnTo>
                    <a:pt x="6573" y="110"/>
                  </a:lnTo>
                  <a:lnTo>
                    <a:pt x="6545" y="32"/>
                  </a:lnTo>
                  <a:lnTo>
                    <a:pt x="6468" y="4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rgbClr val="D0C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39">
              <a:extLst>
                <a:ext uri="{FF2B5EF4-FFF2-40B4-BE49-F238E27FC236}">
                  <a16:creationId xmlns:a16="http://schemas.microsoft.com/office/drawing/2014/main" id="{A616D7EB-029F-4200-93A4-7AC645E41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4005"/>
              <a:ext cx="6578" cy="571"/>
            </a:xfrm>
            <a:custGeom>
              <a:avLst/>
              <a:gdLst>
                <a:gd name="T0" fmla="+- 0 1932 1672"/>
                <a:gd name="T1" fmla="*/ T0 w 6578"/>
                <a:gd name="T2" fmla="+- 0 4006 4006"/>
                <a:gd name="T3" fmla="*/ 4006 h 571"/>
                <a:gd name="T4" fmla="+- 0 1781 1672"/>
                <a:gd name="T5" fmla="*/ T4 w 6578"/>
                <a:gd name="T6" fmla="+- 0 4010 4006"/>
                <a:gd name="T7" fmla="*/ 4010 h 571"/>
                <a:gd name="T8" fmla="+- 0 1704 1672"/>
                <a:gd name="T9" fmla="*/ T8 w 6578"/>
                <a:gd name="T10" fmla="+- 0 4038 4006"/>
                <a:gd name="T11" fmla="*/ 4038 h 571"/>
                <a:gd name="T12" fmla="+- 0 1676 1672"/>
                <a:gd name="T13" fmla="*/ T12 w 6578"/>
                <a:gd name="T14" fmla="+- 0 4116 4006"/>
                <a:gd name="T15" fmla="*/ 4116 h 571"/>
                <a:gd name="T16" fmla="+- 0 1672 1672"/>
                <a:gd name="T17" fmla="*/ T16 w 6578"/>
                <a:gd name="T18" fmla="+- 0 4266 4006"/>
                <a:gd name="T19" fmla="*/ 4266 h 571"/>
                <a:gd name="T20" fmla="+- 0 1672 1672"/>
                <a:gd name="T21" fmla="*/ T20 w 6578"/>
                <a:gd name="T22" fmla="+- 0 4316 4006"/>
                <a:gd name="T23" fmla="*/ 4316 h 571"/>
                <a:gd name="T24" fmla="+- 0 1676 1672"/>
                <a:gd name="T25" fmla="*/ T24 w 6578"/>
                <a:gd name="T26" fmla="+- 0 4467 4006"/>
                <a:gd name="T27" fmla="*/ 4467 h 571"/>
                <a:gd name="T28" fmla="+- 0 1704 1672"/>
                <a:gd name="T29" fmla="*/ T28 w 6578"/>
                <a:gd name="T30" fmla="+- 0 4544 4006"/>
                <a:gd name="T31" fmla="*/ 4544 h 571"/>
                <a:gd name="T32" fmla="+- 0 1781 1672"/>
                <a:gd name="T33" fmla="*/ T32 w 6578"/>
                <a:gd name="T34" fmla="+- 0 4572 4006"/>
                <a:gd name="T35" fmla="*/ 4572 h 571"/>
                <a:gd name="T36" fmla="+- 0 1932 1672"/>
                <a:gd name="T37" fmla="*/ T36 w 6578"/>
                <a:gd name="T38" fmla="+- 0 4576 4006"/>
                <a:gd name="T39" fmla="*/ 4576 h 571"/>
                <a:gd name="T40" fmla="+- 0 7990 1672"/>
                <a:gd name="T41" fmla="*/ T40 w 6578"/>
                <a:gd name="T42" fmla="+- 0 4576 4006"/>
                <a:gd name="T43" fmla="*/ 4576 h 571"/>
                <a:gd name="T44" fmla="+- 0 8140 1672"/>
                <a:gd name="T45" fmla="*/ T44 w 6578"/>
                <a:gd name="T46" fmla="+- 0 4572 4006"/>
                <a:gd name="T47" fmla="*/ 4572 h 571"/>
                <a:gd name="T48" fmla="+- 0 8217 1672"/>
                <a:gd name="T49" fmla="*/ T48 w 6578"/>
                <a:gd name="T50" fmla="+- 0 4544 4006"/>
                <a:gd name="T51" fmla="*/ 4544 h 571"/>
                <a:gd name="T52" fmla="+- 0 8245 1672"/>
                <a:gd name="T53" fmla="*/ T52 w 6578"/>
                <a:gd name="T54" fmla="+- 0 4467 4006"/>
                <a:gd name="T55" fmla="*/ 4467 h 571"/>
                <a:gd name="T56" fmla="+- 0 8250 1672"/>
                <a:gd name="T57" fmla="*/ T56 w 6578"/>
                <a:gd name="T58" fmla="+- 0 4316 4006"/>
                <a:gd name="T59" fmla="*/ 4316 h 571"/>
                <a:gd name="T60" fmla="+- 0 8250 1672"/>
                <a:gd name="T61" fmla="*/ T60 w 6578"/>
                <a:gd name="T62" fmla="+- 0 4266 4006"/>
                <a:gd name="T63" fmla="*/ 4266 h 571"/>
                <a:gd name="T64" fmla="+- 0 8245 1672"/>
                <a:gd name="T65" fmla="*/ T64 w 6578"/>
                <a:gd name="T66" fmla="+- 0 4116 4006"/>
                <a:gd name="T67" fmla="*/ 4116 h 571"/>
                <a:gd name="T68" fmla="+- 0 8217 1672"/>
                <a:gd name="T69" fmla="*/ T68 w 6578"/>
                <a:gd name="T70" fmla="+- 0 4038 4006"/>
                <a:gd name="T71" fmla="*/ 4038 h 571"/>
                <a:gd name="T72" fmla="+- 0 8140 1672"/>
                <a:gd name="T73" fmla="*/ T72 w 6578"/>
                <a:gd name="T74" fmla="+- 0 4010 4006"/>
                <a:gd name="T75" fmla="*/ 4010 h 571"/>
                <a:gd name="T76" fmla="+- 0 7990 1672"/>
                <a:gd name="T77" fmla="*/ T76 w 6578"/>
                <a:gd name="T78" fmla="+- 0 4006 4006"/>
                <a:gd name="T79" fmla="*/ 4006 h 571"/>
                <a:gd name="T80" fmla="+- 0 1932 1672"/>
                <a:gd name="T81" fmla="*/ T80 w 6578"/>
                <a:gd name="T82" fmla="+- 0 4006 4006"/>
                <a:gd name="T83" fmla="*/ 4006 h 5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8" h="571">
                  <a:moveTo>
                    <a:pt x="260" y="0"/>
                  </a:moveTo>
                  <a:lnTo>
                    <a:pt x="109" y="4"/>
                  </a:lnTo>
                  <a:lnTo>
                    <a:pt x="32" y="32"/>
                  </a:lnTo>
                  <a:lnTo>
                    <a:pt x="4" y="110"/>
                  </a:lnTo>
                  <a:lnTo>
                    <a:pt x="0" y="260"/>
                  </a:lnTo>
                  <a:lnTo>
                    <a:pt x="0" y="310"/>
                  </a:lnTo>
                  <a:lnTo>
                    <a:pt x="4" y="461"/>
                  </a:lnTo>
                  <a:lnTo>
                    <a:pt x="32" y="538"/>
                  </a:lnTo>
                  <a:lnTo>
                    <a:pt x="109" y="566"/>
                  </a:lnTo>
                  <a:lnTo>
                    <a:pt x="260" y="570"/>
                  </a:lnTo>
                  <a:lnTo>
                    <a:pt x="6318" y="570"/>
                  </a:lnTo>
                  <a:lnTo>
                    <a:pt x="6468" y="566"/>
                  </a:lnTo>
                  <a:lnTo>
                    <a:pt x="6545" y="538"/>
                  </a:lnTo>
                  <a:lnTo>
                    <a:pt x="6573" y="461"/>
                  </a:lnTo>
                  <a:lnTo>
                    <a:pt x="6578" y="310"/>
                  </a:lnTo>
                  <a:lnTo>
                    <a:pt x="6578" y="260"/>
                  </a:lnTo>
                  <a:lnTo>
                    <a:pt x="6573" y="110"/>
                  </a:lnTo>
                  <a:lnTo>
                    <a:pt x="6545" y="32"/>
                  </a:lnTo>
                  <a:lnTo>
                    <a:pt x="6468" y="4"/>
                  </a:lnTo>
                  <a:lnTo>
                    <a:pt x="6318" y="0"/>
                  </a:lnTo>
                  <a:lnTo>
                    <a:pt x="260" y="0"/>
                  </a:lnTo>
                  <a:close/>
                </a:path>
              </a:pathLst>
            </a:custGeom>
            <a:noFill/>
            <a:ln w="7366">
              <a:solidFill>
                <a:srgbClr val="4E54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Text Box 38">
              <a:extLst>
                <a:ext uri="{FF2B5EF4-FFF2-40B4-BE49-F238E27FC236}">
                  <a16:creationId xmlns:a16="http://schemas.microsoft.com/office/drawing/2014/main" id="{B259BA6D-A105-4897-A69B-9EC45D75B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5" y="4000"/>
              <a:ext cx="6590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hangingPunct="0"/>
              <a:r>
                <a:rPr lang="es-ES" altLang="en-US" sz="1200" dirty="0">
                  <a:solidFill>
                    <a:srgbClr val="414042"/>
                  </a:solidFill>
                  <a:latin typeface="Helvetica" panose="020B0604020202020204" pitchFamily="34" charset="0"/>
                  <a:ea typeface="Sofia Pro Light" charset="0"/>
                  <a:cs typeface="Helvetica" panose="020B0604020202020204" pitchFamily="34" charset="0"/>
                </a:rPr>
                <a:t>Elemento de apoyo 1. Aprovechar la innovación y ampliar la investigación</a:t>
              </a:r>
              <a:endParaRPr lang="en-GB" alt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70" name="Group 33">
            <a:extLst>
              <a:ext uri="{FF2B5EF4-FFF2-40B4-BE49-F238E27FC236}">
                <a16:creationId xmlns:a16="http://schemas.microsoft.com/office/drawing/2014/main" id="{60DE22D9-2470-4BE3-A78A-B54777EE17DE}"/>
              </a:ext>
            </a:extLst>
          </p:cNvPr>
          <p:cNvGrpSpPr>
            <a:grpSpLocks/>
          </p:cNvGrpSpPr>
          <p:nvPr/>
        </p:nvGrpSpPr>
        <p:grpSpPr bwMode="auto">
          <a:xfrm>
            <a:off x="3876121" y="5260281"/>
            <a:ext cx="4184650" cy="369887"/>
            <a:chOff x="1666" y="4713"/>
            <a:chExt cx="6590" cy="583"/>
          </a:xfrm>
        </p:grpSpPr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D56012A0-881B-4AD5-8FFC-3DCA0AEA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4718"/>
              <a:ext cx="6578" cy="571"/>
            </a:xfrm>
            <a:custGeom>
              <a:avLst/>
              <a:gdLst>
                <a:gd name="T0" fmla="+- 0 7990 1672"/>
                <a:gd name="T1" fmla="*/ T0 w 6578"/>
                <a:gd name="T2" fmla="+- 0 4719 4719"/>
                <a:gd name="T3" fmla="*/ 4719 h 571"/>
                <a:gd name="T4" fmla="+- 0 1932 1672"/>
                <a:gd name="T5" fmla="*/ T4 w 6578"/>
                <a:gd name="T6" fmla="+- 0 4719 4719"/>
                <a:gd name="T7" fmla="*/ 4719 h 571"/>
                <a:gd name="T8" fmla="+- 0 1781 1672"/>
                <a:gd name="T9" fmla="*/ T8 w 6578"/>
                <a:gd name="T10" fmla="+- 0 4723 4719"/>
                <a:gd name="T11" fmla="*/ 4723 h 571"/>
                <a:gd name="T12" fmla="+- 0 1704 1672"/>
                <a:gd name="T13" fmla="*/ T12 w 6578"/>
                <a:gd name="T14" fmla="+- 0 4751 4719"/>
                <a:gd name="T15" fmla="*/ 4751 h 571"/>
                <a:gd name="T16" fmla="+- 0 1676 1672"/>
                <a:gd name="T17" fmla="*/ T16 w 6578"/>
                <a:gd name="T18" fmla="+- 0 4828 4719"/>
                <a:gd name="T19" fmla="*/ 4828 h 571"/>
                <a:gd name="T20" fmla="+- 0 1672 1672"/>
                <a:gd name="T21" fmla="*/ T20 w 6578"/>
                <a:gd name="T22" fmla="+- 0 4979 4719"/>
                <a:gd name="T23" fmla="*/ 4979 h 571"/>
                <a:gd name="T24" fmla="+- 0 1672 1672"/>
                <a:gd name="T25" fmla="*/ T24 w 6578"/>
                <a:gd name="T26" fmla="+- 0 5029 4719"/>
                <a:gd name="T27" fmla="*/ 5029 h 571"/>
                <a:gd name="T28" fmla="+- 0 1676 1672"/>
                <a:gd name="T29" fmla="*/ T28 w 6578"/>
                <a:gd name="T30" fmla="+- 0 5180 4719"/>
                <a:gd name="T31" fmla="*/ 5180 h 571"/>
                <a:gd name="T32" fmla="+- 0 1704 1672"/>
                <a:gd name="T33" fmla="*/ T32 w 6578"/>
                <a:gd name="T34" fmla="+- 0 5257 4719"/>
                <a:gd name="T35" fmla="*/ 5257 h 571"/>
                <a:gd name="T36" fmla="+- 0 1781 1672"/>
                <a:gd name="T37" fmla="*/ T36 w 6578"/>
                <a:gd name="T38" fmla="+- 0 5285 4719"/>
                <a:gd name="T39" fmla="*/ 5285 h 571"/>
                <a:gd name="T40" fmla="+- 0 1932 1672"/>
                <a:gd name="T41" fmla="*/ T40 w 6578"/>
                <a:gd name="T42" fmla="+- 0 5289 4719"/>
                <a:gd name="T43" fmla="*/ 5289 h 571"/>
                <a:gd name="T44" fmla="+- 0 7990 1672"/>
                <a:gd name="T45" fmla="*/ T44 w 6578"/>
                <a:gd name="T46" fmla="+- 0 5289 4719"/>
                <a:gd name="T47" fmla="*/ 5289 h 571"/>
                <a:gd name="T48" fmla="+- 0 8140 1672"/>
                <a:gd name="T49" fmla="*/ T48 w 6578"/>
                <a:gd name="T50" fmla="+- 0 5285 4719"/>
                <a:gd name="T51" fmla="*/ 5285 h 571"/>
                <a:gd name="T52" fmla="+- 0 8217 1672"/>
                <a:gd name="T53" fmla="*/ T52 w 6578"/>
                <a:gd name="T54" fmla="+- 0 5257 4719"/>
                <a:gd name="T55" fmla="*/ 5257 h 571"/>
                <a:gd name="T56" fmla="+- 0 8245 1672"/>
                <a:gd name="T57" fmla="*/ T56 w 6578"/>
                <a:gd name="T58" fmla="+- 0 5180 4719"/>
                <a:gd name="T59" fmla="*/ 5180 h 571"/>
                <a:gd name="T60" fmla="+- 0 8250 1672"/>
                <a:gd name="T61" fmla="*/ T60 w 6578"/>
                <a:gd name="T62" fmla="+- 0 5029 4719"/>
                <a:gd name="T63" fmla="*/ 5029 h 571"/>
                <a:gd name="T64" fmla="+- 0 8250 1672"/>
                <a:gd name="T65" fmla="*/ T64 w 6578"/>
                <a:gd name="T66" fmla="+- 0 4979 4719"/>
                <a:gd name="T67" fmla="*/ 4979 h 571"/>
                <a:gd name="T68" fmla="+- 0 8245 1672"/>
                <a:gd name="T69" fmla="*/ T68 w 6578"/>
                <a:gd name="T70" fmla="+- 0 4828 4719"/>
                <a:gd name="T71" fmla="*/ 4828 h 571"/>
                <a:gd name="T72" fmla="+- 0 8217 1672"/>
                <a:gd name="T73" fmla="*/ T72 w 6578"/>
                <a:gd name="T74" fmla="+- 0 4751 4719"/>
                <a:gd name="T75" fmla="*/ 4751 h 571"/>
                <a:gd name="T76" fmla="+- 0 8140 1672"/>
                <a:gd name="T77" fmla="*/ T76 w 6578"/>
                <a:gd name="T78" fmla="+- 0 4723 4719"/>
                <a:gd name="T79" fmla="*/ 4723 h 571"/>
                <a:gd name="T80" fmla="+- 0 7990 1672"/>
                <a:gd name="T81" fmla="*/ T80 w 6578"/>
                <a:gd name="T82" fmla="+- 0 4719 4719"/>
                <a:gd name="T83" fmla="*/ 4719 h 5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8" h="571">
                  <a:moveTo>
                    <a:pt x="6318" y="0"/>
                  </a:moveTo>
                  <a:lnTo>
                    <a:pt x="260" y="0"/>
                  </a:lnTo>
                  <a:lnTo>
                    <a:pt x="109" y="4"/>
                  </a:lnTo>
                  <a:lnTo>
                    <a:pt x="32" y="32"/>
                  </a:lnTo>
                  <a:lnTo>
                    <a:pt x="4" y="109"/>
                  </a:lnTo>
                  <a:lnTo>
                    <a:pt x="0" y="260"/>
                  </a:lnTo>
                  <a:lnTo>
                    <a:pt x="0" y="310"/>
                  </a:lnTo>
                  <a:lnTo>
                    <a:pt x="4" y="461"/>
                  </a:lnTo>
                  <a:lnTo>
                    <a:pt x="32" y="538"/>
                  </a:lnTo>
                  <a:lnTo>
                    <a:pt x="109" y="566"/>
                  </a:lnTo>
                  <a:lnTo>
                    <a:pt x="260" y="570"/>
                  </a:lnTo>
                  <a:lnTo>
                    <a:pt x="6318" y="570"/>
                  </a:lnTo>
                  <a:lnTo>
                    <a:pt x="6468" y="566"/>
                  </a:lnTo>
                  <a:lnTo>
                    <a:pt x="6545" y="538"/>
                  </a:lnTo>
                  <a:lnTo>
                    <a:pt x="6573" y="461"/>
                  </a:lnTo>
                  <a:lnTo>
                    <a:pt x="6578" y="310"/>
                  </a:lnTo>
                  <a:lnTo>
                    <a:pt x="6578" y="260"/>
                  </a:lnTo>
                  <a:lnTo>
                    <a:pt x="6573" y="109"/>
                  </a:lnTo>
                  <a:lnTo>
                    <a:pt x="6545" y="32"/>
                  </a:lnTo>
                  <a:lnTo>
                    <a:pt x="6468" y="4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rgbClr val="D0C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1F7624EB-7ADE-423B-8767-1EE357463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4718"/>
              <a:ext cx="6578" cy="571"/>
            </a:xfrm>
            <a:custGeom>
              <a:avLst/>
              <a:gdLst>
                <a:gd name="T0" fmla="+- 0 1932 1672"/>
                <a:gd name="T1" fmla="*/ T0 w 6578"/>
                <a:gd name="T2" fmla="+- 0 4719 4719"/>
                <a:gd name="T3" fmla="*/ 4719 h 571"/>
                <a:gd name="T4" fmla="+- 0 1781 1672"/>
                <a:gd name="T5" fmla="*/ T4 w 6578"/>
                <a:gd name="T6" fmla="+- 0 4723 4719"/>
                <a:gd name="T7" fmla="*/ 4723 h 571"/>
                <a:gd name="T8" fmla="+- 0 1704 1672"/>
                <a:gd name="T9" fmla="*/ T8 w 6578"/>
                <a:gd name="T10" fmla="+- 0 4751 4719"/>
                <a:gd name="T11" fmla="*/ 4751 h 571"/>
                <a:gd name="T12" fmla="+- 0 1676 1672"/>
                <a:gd name="T13" fmla="*/ T12 w 6578"/>
                <a:gd name="T14" fmla="+- 0 4828 4719"/>
                <a:gd name="T15" fmla="*/ 4828 h 571"/>
                <a:gd name="T16" fmla="+- 0 1672 1672"/>
                <a:gd name="T17" fmla="*/ T16 w 6578"/>
                <a:gd name="T18" fmla="+- 0 4979 4719"/>
                <a:gd name="T19" fmla="*/ 4979 h 571"/>
                <a:gd name="T20" fmla="+- 0 1672 1672"/>
                <a:gd name="T21" fmla="*/ T20 w 6578"/>
                <a:gd name="T22" fmla="+- 0 5029 4719"/>
                <a:gd name="T23" fmla="*/ 5029 h 571"/>
                <a:gd name="T24" fmla="+- 0 1676 1672"/>
                <a:gd name="T25" fmla="*/ T24 w 6578"/>
                <a:gd name="T26" fmla="+- 0 5180 4719"/>
                <a:gd name="T27" fmla="*/ 5180 h 571"/>
                <a:gd name="T28" fmla="+- 0 1704 1672"/>
                <a:gd name="T29" fmla="*/ T28 w 6578"/>
                <a:gd name="T30" fmla="+- 0 5257 4719"/>
                <a:gd name="T31" fmla="*/ 5257 h 571"/>
                <a:gd name="T32" fmla="+- 0 1781 1672"/>
                <a:gd name="T33" fmla="*/ T32 w 6578"/>
                <a:gd name="T34" fmla="+- 0 5285 4719"/>
                <a:gd name="T35" fmla="*/ 5285 h 571"/>
                <a:gd name="T36" fmla="+- 0 1932 1672"/>
                <a:gd name="T37" fmla="*/ T36 w 6578"/>
                <a:gd name="T38" fmla="+- 0 5289 4719"/>
                <a:gd name="T39" fmla="*/ 5289 h 571"/>
                <a:gd name="T40" fmla="+- 0 7990 1672"/>
                <a:gd name="T41" fmla="*/ T40 w 6578"/>
                <a:gd name="T42" fmla="+- 0 5289 4719"/>
                <a:gd name="T43" fmla="*/ 5289 h 571"/>
                <a:gd name="T44" fmla="+- 0 8140 1672"/>
                <a:gd name="T45" fmla="*/ T44 w 6578"/>
                <a:gd name="T46" fmla="+- 0 5285 4719"/>
                <a:gd name="T47" fmla="*/ 5285 h 571"/>
                <a:gd name="T48" fmla="+- 0 8217 1672"/>
                <a:gd name="T49" fmla="*/ T48 w 6578"/>
                <a:gd name="T50" fmla="+- 0 5257 4719"/>
                <a:gd name="T51" fmla="*/ 5257 h 571"/>
                <a:gd name="T52" fmla="+- 0 8245 1672"/>
                <a:gd name="T53" fmla="*/ T52 w 6578"/>
                <a:gd name="T54" fmla="+- 0 5180 4719"/>
                <a:gd name="T55" fmla="*/ 5180 h 571"/>
                <a:gd name="T56" fmla="+- 0 8250 1672"/>
                <a:gd name="T57" fmla="*/ T56 w 6578"/>
                <a:gd name="T58" fmla="+- 0 5029 4719"/>
                <a:gd name="T59" fmla="*/ 5029 h 571"/>
                <a:gd name="T60" fmla="+- 0 8250 1672"/>
                <a:gd name="T61" fmla="*/ T60 w 6578"/>
                <a:gd name="T62" fmla="+- 0 4979 4719"/>
                <a:gd name="T63" fmla="*/ 4979 h 571"/>
                <a:gd name="T64" fmla="+- 0 8245 1672"/>
                <a:gd name="T65" fmla="*/ T64 w 6578"/>
                <a:gd name="T66" fmla="+- 0 4828 4719"/>
                <a:gd name="T67" fmla="*/ 4828 h 571"/>
                <a:gd name="T68" fmla="+- 0 8217 1672"/>
                <a:gd name="T69" fmla="*/ T68 w 6578"/>
                <a:gd name="T70" fmla="+- 0 4751 4719"/>
                <a:gd name="T71" fmla="*/ 4751 h 571"/>
                <a:gd name="T72" fmla="+- 0 8140 1672"/>
                <a:gd name="T73" fmla="*/ T72 w 6578"/>
                <a:gd name="T74" fmla="+- 0 4723 4719"/>
                <a:gd name="T75" fmla="*/ 4723 h 571"/>
                <a:gd name="T76" fmla="+- 0 7990 1672"/>
                <a:gd name="T77" fmla="*/ T76 w 6578"/>
                <a:gd name="T78" fmla="+- 0 4719 4719"/>
                <a:gd name="T79" fmla="*/ 4719 h 571"/>
                <a:gd name="T80" fmla="+- 0 1932 1672"/>
                <a:gd name="T81" fmla="*/ T80 w 6578"/>
                <a:gd name="T82" fmla="+- 0 4719 4719"/>
                <a:gd name="T83" fmla="*/ 4719 h 5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8" h="571">
                  <a:moveTo>
                    <a:pt x="260" y="0"/>
                  </a:moveTo>
                  <a:lnTo>
                    <a:pt x="109" y="4"/>
                  </a:lnTo>
                  <a:lnTo>
                    <a:pt x="32" y="32"/>
                  </a:lnTo>
                  <a:lnTo>
                    <a:pt x="4" y="109"/>
                  </a:lnTo>
                  <a:lnTo>
                    <a:pt x="0" y="260"/>
                  </a:lnTo>
                  <a:lnTo>
                    <a:pt x="0" y="310"/>
                  </a:lnTo>
                  <a:lnTo>
                    <a:pt x="4" y="461"/>
                  </a:lnTo>
                  <a:lnTo>
                    <a:pt x="32" y="538"/>
                  </a:lnTo>
                  <a:lnTo>
                    <a:pt x="109" y="566"/>
                  </a:lnTo>
                  <a:lnTo>
                    <a:pt x="260" y="570"/>
                  </a:lnTo>
                  <a:lnTo>
                    <a:pt x="6318" y="570"/>
                  </a:lnTo>
                  <a:lnTo>
                    <a:pt x="6468" y="566"/>
                  </a:lnTo>
                  <a:lnTo>
                    <a:pt x="6545" y="538"/>
                  </a:lnTo>
                  <a:lnTo>
                    <a:pt x="6573" y="461"/>
                  </a:lnTo>
                  <a:lnTo>
                    <a:pt x="6578" y="310"/>
                  </a:lnTo>
                  <a:lnTo>
                    <a:pt x="6578" y="260"/>
                  </a:lnTo>
                  <a:lnTo>
                    <a:pt x="6573" y="109"/>
                  </a:lnTo>
                  <a:lnTo>
                    <a:pt x="6545" y="32"/>
                  </a:lnTo>
                  <a:lnTo>
                    <a:pt x="6468" y="4"/>
                  </a:lnTo>
                  <a:lnTo>
                    <a:pt x="6318" y="0"/>
                  </a:lnTo>
                  <a:lnTo>
                    <a:pt x="260" y="0"/>
                  </a:lnTo>
                  <a:close/>
                </a:path>
              </a:pathLst>
            </a:custGeom>
            <a:noFill/>
            <a:ln w="7366">
              <a:solidFill>
                <a:srgbClr val="4E54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73" name="Text Box 34">
              <a:extLst>
                <a:ext uri="{FF2B5EF4-FFF2-40B4-BE49-F238E27FC236}">
                  <a16:creationId xmlns:a16="http://schemas.microsoft.com/office/drawing/2014/main" id="{B782AA42-F0BA-41F9-97E8-95C547A60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5" y="4712"/>
              <a:ext cx="6590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hangingPunct="0"/>
              <a:r>
                <a:rPr lang="es-ES" altLang="en-US" sz="1200" dirty="0">
                  <a:solidFill>
                    <a:srgbClr val="414042"/>
                  </a:solidFill>
                  <a:latin typeface="Helvetica" panose="020B0604020202020204" pitchFamily="34" charset="0"/>
                  <a:ea typeface="Sofia Pro Light" charset="0"/>
                  <a:cs typeface="Helvetica" panose="020B0604020202020204" pitchFamily="34" charset="0"/>
                </a:rPr>
                <a:t>Elemento de apoyo 2. Fortalecimiento del entorno propicio</a:t>
              </a:r>
              <a:endParaRPr lang="en-GB" alt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59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4AA49-D22F-4A8B-9D13-C0588ECFB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069" y="5090010"/>
            <a:ext cx="2173381" cy="162909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8769980-709B-4E84-994A-E50B27D9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3" y="679695"/>
            <a:ext cx="9018207" cy="50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FC7680CC-CA39-434A-9BCC-7871AFE70DCD}"/>
              </a:ext>
            </a:extLst>
          </p:cNvPr>
          <p:cNvSpPr txBox="1"/>
          <p:nvPr/>
        </p:nvSpPr>
        <p:spPr>
          <a:xfrm>
            <a:off x="4853196" y="5349343"/>
            <a:ext cx="234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Detección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s-CO" b="1" dirty="0">
                <a:solidFill>
                  <a:srgbClr val="FF0000"/>
                </a:solidFill>
              </a:rPr>
              <a:t>Infección</a:t>
            </a:r>
            <a:endParaRPr lang="es-CO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BA1905B4-FCBC-492D-AB4A-2617D6D6D90C}"/>
              </a:ext>
            </a:extLst>
          </p:cNvPr>
          <p:cNvSpPr txBox="1"/>
          <p:nvPr/>
        </p:nvSpPr>
        <p:spPr>
          <a:xfrm>
            <a:off x="536897" y="988840"/>
            <a:ext cx="234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Detección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s-CO" b="1" dirty="0">
                <a:solidFill>
                  <a:srgbClr val="FF0000"/>
                </a:solidFill>
              </a:rPr>
              <a:t>Infección</a:t>
            </a:r>
            <a:endParaRPr lang="es-CO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B60176B-0CE7-4EB1-9C21-6F6CC911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26" y="131469"/>
            <a:ext cx="11701073" cy="857371"/>
          </a:xfrm>
        </p:spPr>
        <p:txBody>
          <a:bodyPr>
            <a:normAutofit/>
          </a:bodyPr>
          <a:lstStyle/>
          <a:p>
            <a:r>
              <a:rPr lang="es-CO" dirty="0"/>
              <a:t>Estrategia de eliminación: Detección, diagnóstico, tratamiento, investigación, respuesta (DTI-R)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B600953-7AD0-448C-A4E0-D92EB320BB11}"/>
              </a:ext>
            </a:extLst>
          </p:cNvPr>
          <p:cNvSpPr/>
          <p:nvPr/>
        </p:nvSpPr>
        <p:spPr>
          <a:xfrm>
            <a:off x="9362300" y="1106774"/>
            <a:ext cx="2604150" cy="12690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¿Dónde inician las acciones del sistema de vigilancia en salud pública?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50A4056-991D-46D8-8BBB-B4C7180602AE}"/>
              </a:ext>
            </a:extLst>
          </p:cNvPr>
          <p:cNvSpPr/>
          <p:nvPr/>
        </p:nvSpPr>
        <p:spPr>
          <a:xfrm>
            <a:off x="3091542" y="2483950"/>
            <a:ext cx="3149600" cy="10704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Flecha: doblada 11">
            <a:extLst>
              <a:ext uri="{FF2B5EF4-FFF2-40B4-BE49-F238E27FC236}">
                <a16:creationId xmlns:a16="http://schemas.microsoft.com/office/drawing/2014/main" id="{36CB24BA-0854-415C-8345-A9EDB750D815}"/>
              </a:ext>
            </a:extLst>
          </p:cNvPr>
          <p:cNvSpPr/>
          <p:nvPr/>
        </p:nvSpPr>
        <p:spPr>
          <a:xfrm rot="10800000">
            <a:off x="6413374" y="2493800"/>
            <a:ext cx="4363776" cy="742122"/>
          </a:xfrm>
          <a:prstGeom prst="ben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EA25C4A5-914F-4DC5-8B88-1BA4576F4542}"/>
              </a:ext>
            </a:extLst>
          </p:cNvPr>
          <p:cNvSpPr/>
          <p:nvPr/>
        </p:nvSpPr>
        <p:spPr>
          <a:xfrm>
            <a:off x="536897" y="5667799"/>
            <a:ext cx="8825403" cy="921742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ACCIONES EN VIGILANCIA EN SALUD PÚBLICA </a:t>
            </a:r>
          </a:p>
        </p:txBody>
      </p:sp>
    </p:spTree>
    <p:extLst>
      <p:ext uri="{BB962C8B-B14F-4D97-AF65-F5344CB8AC3E}">
        <p14:creationId xmlns:p14="http://schemas.microsoft.com/office/powerpoint/2010/main" val="15396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>
            <a:extLst>
              <a:ext uri="{FF2B5EF4-FFF2-40B4-BE49-F238E27FC236}">
                <a16:creationId xmlns:a16="http://schemas.microsoft.com/office/drawing/2014/main" id="{916543A5-67F1-4A53-91BC-27479CC72C9A}"/>
              </a:ext>
            </a:extLst>
          </p:cNvPr>
          <p:cNvSpPr txBox="1">
            <a:spLocks/>
          </p:cNvSpPr>
          <p:nvPr/>
        </p:nvSpPr>
        <p:spPr>
          <a:xfrm>
            <a:off x="457510" y="-6824"/>
            <a:ext cx="11534775" cy="1345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s-CO" sz="2200" dirty="0"/>
          </a:p>
          <a:p>
            <a:r>
              <a:rPr lang="es-CO" sz="2200" dirty="0"/>
              <a:t>Estratificación del territorio: CAMBIO DE PARADIGMA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7CEF7F8-F400-4473-BE53-E45BCED07C52}"/>
              </a:ext>
            </a:extLst>
          </p:cNvPr>
          <p:cNvSpPr/>
          <p:nvPr/>
        </p:nvSpPr>
        <p:spPr>
          <a:xfrm>
            <a:off x="457510" y="1338201"/>
            <a:ext cx="55124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Estratificación según: </a:t>
            </a:r>
          </a:p>
          <a:p>
            <a:endParaRPr lang="es-ES_tradnl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419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Endemicidad </a:t>
            </a:r>
            <a:r>
              <a:rPr lang="es-419" sz="1600" dirty="0">
                <a:latin typeface="Helvetica" panose="020B0604020202020204" pitchFamily="34" charset="0"/>
                <a:cs typeface="Helvetica" panose="020B0604020202020204" pitchFamily="34" charset="0"/>
              </a:rPr>
              <a:t>(numero de casos).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es-419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Receptividad</a:t>
            </a:r>
            <a:r>
              <a:rPr lang="es-419" sz="1600" dirty="0">
                <a:latin typeface="Helvetica" panose="020B0604020202020204" pitchFamily="34" charset="0"/>
                <a:cs typeface="Helvetica" panose="020B0604020202020204" pitchFamily="34" charset="0"/>
              </a:rPr>
              <a:t> (presencia del vector),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es-419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Riesgo de Importación de Parásitos </a:t>
            </a:r>
            <a:r>
              <a:rPr lang="es-419" sz="1600" dirty="0">
                <a:latin typeface="Helvetica" panose="020B0604020202020204" pitchFamily="34" charset="0"/>
                <a:cs typeface="Helvetica" panose="020B0604020202020204" pitchFamily="34" charset="0"/>
              </a:rPr>
              <a:t>(movilidad humana),</a:t>
            </a:r>
          </a:p>
          <a:p>
            <a:endParaRPr lang="es-ES_tradnl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ES_tradnl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ES_tradnl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Estratos</a:t>
            </a:r>
            <a:r>
              <a:rPr lang="es-ES_tradnl" sz="16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/>
            <a:r>
              <a:rPr lang="es-ES_tradnl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Estrato 1</a:t>
            </a:r>
            <a:r>
              <a:rPr lang="es-ES_tradnl" sz="1600" dirty="0">
                <a:latin typeface="Helvetica" panose="020B0604020202020204" pitchFamily="34" charset="0"/>
                <a:cs typeface="Helvetica" panose="020B0604020202020204" pitchFamily="34" charset="0"/>
              </a:rPr>
              <a:t>: No Receptivo.</a:t>
            </a:r>
          </a:p>
          <a:p>
            <a:pPr lvl="1"/>
            <a:r>
              <a:rPr lang="es-ES_tradnl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Estrato 2</a:t>
            </a:r>
            <a:r>
              <a:rPr lang="es-ES_tradnl" sz="1600" dirty="0">
                <a:latin typeface="Helvetica" panose="020B0604020202020204" pitchFamily="34" charset="0"/>
                <a:cs typeface="Helvetica" panose="020B0604020202020204" pitchFamily="34" charset="0"/>
              </a:rPr>
              <a:t>: Receptivo, sin casos autóctonos y sin riesgo de importación de parásitos.</a:t>
            </a:r>
          </a:p>
          <a:p>
            <a:pPr lvl="1"/>
            <a:r>
              <a:rPr lang="es-ES_tradnl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Estrato 3</a:t>
            </a:r>
            <a:r>
              <a:rPr lang="es-ES_tradnl" sz="1600" dirty="0">
                <a:latin typeface="Helvetica" panose="020B0604020202020204" pitchFamily="34" charset="0"/>
                <a:cs typeface="Helvetica" panose="020B0604020202020204" pitchFamily="34" charset="0"/>
              </a:rPr>
              <a:t>: Receptivo, sin casos autóctonos y con riesgo de importación de parásitos.</a:t>
            </a:r>
          </a:p>
          <a:p>
            <a:pPr lvl="1"/>
            <a:r>
              <a:rPr lang="es-ES_tradnl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Estrato 4</a:t>
            </a:r>
            <a:r>
              <a:rPr lang="es-ES_tradnl" sz="1600" dirty="0">
                <a:latin typeface="Helvetica" panose="020B0604020202020204" pitchFamily="34" charset="0"/>
                <a:cs typeface="Helvetica" panose="020B0604020202020204" pitchFamily="34" charset="0"/>
              </a:rPr>
              <a:t>: Receptivo, con casos autóctonos (incluye focos activos y residuales) </a:t>
            </a:r>
            <a:r>
              <a:rPr lang="es-ES_tradnl" sz="16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&lt; 3 casos por semana / UPGD</a:t>
            </a:r>
            <a:endParaRPr lang="es-ES_tradnl" sz="1600" b="1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s-ES_tradnl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Estrato 5</a:t>
            </a:r>
            <a:r>
              <a:rPr lang="es-ES_tradnl" sz="1600" dirty="0">
                <a:latin typeface="Helvetica" panose="020B0604020202020204" pitchFamily="34" charset="0"/>
                <a:cs typeface="Helvetica" panose="020B0604020202020204" pitchFamily="34" charset="0"/>
              </a:rPr>
              <a:t>: Receptivo, con casos autóctonos (incluye focos activos y residuales)</a:t>
            </a:r>
            <a:r>
              <a:rPr lang="es-ES_tradnl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_tradnl" sz="1600" dirty="0">
                <a:latin typeface="Helvetica" panose="020B0604020202020204" pitchFamily="34" charset="0"/>
                <a:cs typeface="Helvetica" panose="020B0604020202020204" pitchFamily="34" charset="0"/>
              </a:rPr>
              <a:t>&gt;</a:t>
            </a:r>
            <a:r>
              <a:rPr lang="es-ES_tradnl" sz="16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3 casos por semana / UPGD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8E1166C-D09E-4F8D-B48B-F9E8DC2AE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37" t="16112" r="32344" b="5972"/>
          <a:stretch/>
        </p:blipFill>
        <p:spPr>
          <a:xfrm>
            <a:off x="6496049" y="742849"/>
            <a:ext cx="5076825" cy="60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3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>
            <a:extLst>
              <a:ext uri="{FF2B5EF4-FFF2-40B4-BE49-F238E27FC236}">
                <a16:creationId xmlns:a16="http://schemas.microsoft.com/office/drawing/2014/main" id="{916543A5-67F1-4A53-91BC-27479CC72C9A}"/>
              </a:ext>
            </a:extLst>
          </p:cNvPr>
          <p:cNvSpPr txBox="1">
            <a:spLocks/>
          </p:cNvSpPr>
          <p:nvPr/>
        </p:nvSpPr>
        <p:spPr>
          <a:xfrm>
            <a:off x="457510" y="-6824"/>
            <a:ext cx="11534775" cy="1345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s-CO" sz="2200" dirty="0"/>
          </a:p>
          <a:p>
            <a:r>
              <a:rPr lang="es-CO" sz="2200" dirty="0"/>
              <a:t>Estratificación del territorio: CAMBIO DE PARADIGMA 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F2495EF7-0BBB-4E65-BE00-A8259A837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10" y="1515014"/>
            <a:ext cx="4893495" cy="4034449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8496D80F-00D0-41D9-804F-F3548D2CC22E}"/>
              </a:ext>
            </a:extLst>
          </p:cNvPr>
          <p:cNvSpPr txBox="1"/>
          <p:nvPr/>
        </p:nvSpPr>
        <p:spPr>
          <a:xfrm>
            <a:off x="855407" y="2389239"/>
            <a:ext cx="17108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latin typeface="Helvetica" panose="020B0604020202020204" pitchFamily="34" charset="0"/>
                <a:cs typeface="Helvetica" panose="020B0604020202020204" pitchFamily="34" charset="0"/>
              </a:rPr>
              <a:t>No transmisión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0386A41-4CF2-46AA-9C8B-4524BA9D0106}"/>
              </a:ext>
            </a:extLst>
          </p:cNvPr>
          <p:cNvSpPr txBox="1"/>
          <p:nvPr/>
        </p:nvSpPr>
        <p:spPr>
          <a:xfrm>
            <a:off x="3175820" y="3162906"/>
            <a:ext cx="17108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&gt; IPA 10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8BF5ECB-DB8A-448A-91B2-926D620DADD3}"/>
              </a:ext>
            </a:extLst>
          </p:cNvPr>
          <p:cNvSpPr txBox="1"/>
          <p:nvPr/>
        </p:nvSpPr>
        <p:spPr>
          <a:xfrm>
            <a:off x="1086465" y="4347693"/>
            <a:ext cx="17108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&lt; IPA 10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26D15818-29E9-4BDF-B889-EFCC48EBB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421" y="1538024"/>
            <a:ext cx="4786114" cy="3988428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AAE6CCB7-76AF-4EDE-BBB0-21E463617431}"/>
              </a:ext>
            </a:extLst>
          </p:cNvPr>
          <p:cNvSpPr txBox="1"/>
          <p:nvPr/>
        </p:nvSpPr>
        <p:spPr>
          <a:xfrm>
            <a:off x="6582697" y="2207654"/>
            <a:ext cx="17108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latin typeface="Helvetica" panose="020B0604020202020204" pitchFamily="34" charset="0"/>
                <a:cs typeface="Helvetica" panose="020B0604020202020204" pitchFamily="34" charset="0"/>
              </a:rPr>
              <a:t>No receptivo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FC1D578B-1087-4AFD-BF1A-8DA24DF6794F}"/>
              </a:ext>
            </a:extLst>
          </p:cNvPr>
          <p:cNvSpPr txBox="1"/>
          <p:nvPr/>
        </p:nvSpPr>
        <p:spPr>
          <a:xfrm>
            <a:off x="6501534" y="4649288"/>
            <a:ext cx="17108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latin typeface="Helvetica" panose="020B0604020202020204" pitchFamily="34" charset="0"/>
                <a:cs typeface="Helvetica" panose="020B0604020202020204" pitchFamily="34" charset="0"/>
              </a:rPr>
              <a:t>Receptivo no vulnerable 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B0F7439-50EB-460D-9C5F-9E2506800772}"/>
              </a:ext>
            </a:extLst>
          </p:cNvPr>
          <p:cNvSpPr txBox="1"/>
          <p:nvPr/>
        </p:nvSpPr>
        <p:spPr>
          <a:xfrm>
            <a:off x="8712478" y="2885907"/>
            <a:ext cx="17108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latin typeface="Helvetica" panose="020B0604020202020204" pitchFamily="34" charset="0"/>
                <a:cs typeface="Helvetica" panose="020B0604020202020204" pitchFamily="34" charset="0"/>
              </a:rPr>
              <a:t>Receptivo vulnerable 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6F894FDF-4AA2-4601-BF38-76DEC4FE7615}"/>
              </a:ext>
            </a:extLst>
          </p:cNvPr>
          <p:cNvSpPr txBox="1"/>
          <p:nvPr/>
        </p:nvSpPr>
        <p:spPr>
          <a:xfrm>
            <a:off x="9104609" y="3930414"/>
            <a:ext cx="17108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FA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E651A8D-FF7C-4375-8922-BAF2C77BD5F2}"/>
              </a:ext>
            </a:extLst>
          </p:cNvPr>
          <p:cNvSpPr txBox="1"/>
          <p:nvPr/>
        </p:nvSpPr>
        <p:spPr>
          <a:xfrm>
            <a:off x="10023678" y="2703708"/>
            <a:ext cx="17108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FA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88785D9-AF1E-46AC-9E3C-9E24808345F0}"/>
              </a:ext>
            </a:extLst>
          </p:cNvPr>
          <p:cNvSpPr txBox="1"/>
          <p:nvPr/>
        </p:nvSpPr>
        <p:spPr>
          <a:xfrm>
            <a:off x="9261925" y="2132821"/>
            <a:ext cx="17108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FE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BD43E00-4906-483A-8317-79988D1E81FB}"/>
              </a:ext>
            </a:extLst>
          </p:cNvPr>
          <p:cNvSpPr txBox="1"/>
          <p:nvPr/>
        </p:nvSpPr>
        <p:spPr>
          <a:xfrm>
            <a:off x="9168272" y="4787788"/>
            <a:ext cx="17108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FE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A29F183B-752E-4ADD-96C9-50A5540E5786}"/>
              </a:ext>
            </a:extLst>
          </p:cNvPr>
          <p:cNvSpPr txBox="1"/>
          <p:nvPr/>
        </p:nvSpPr>
        <p:spPr>
          <a:xfrm>
            <a:off x="10023678" y="4603122"/>
            <a:ext cx="17108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FR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91259460-5FEC-48E1-9E13-FED938A6F2F6}"/>
              </a:ext>
            </a:extLst>
          </p:cNvPr>
          <p:cNvSpPr txBox="1"/>
          <p:nvPr/>
        </p:nvSpPr>
        <p:spPr>
          <a:xfrm>
            <a:off x="8030233" y="3413486"/>
            <a:ext cx="17108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FR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8289352-8762-4785-941D-6F3A6B1C6F1A}"/>
              </a:ext>
            </a:extLst>
          </p:cNvPr>
          <p:cNvSpPr txBox="1"/>
          <p:nvPr/>
        </p:nvSpPr>
        <p:spPr>
          <a:xfrm>
            <a:off x="7010274" y="6054031"/>
            <a:ext cx="395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000" dirty="0">
                <a:latin typeface="Helvetica" panose="020B0604020202020204" pitchFamily="34" charset="0"/>
                <a:cs typeface="Helvetica" panose="020B0604020202020204" pitchFamily="34" charset="0"/>
              </a:rPr>
              <a:t>IPA: Índice parasitario anual</a:t>
            </a:r>
          </a:p>
          <a:p>
            <a:pPr algn="r"/>
            <a:r>
              <a:rPr lang="es-CO" sz="1000" dirty="0">
                <a:latin typeface="Helvetica" panose="020B0604020202020204" pitchFamily="34" charset="0"/>
                <a:cs typeface="Helvetica" panose="020B0604020202020204" pitchFamily="34" charset="0"/>
              </a:rPr>
              <a:t>FE: Foco eliminado </a:t>
            </a:r>
          </a:p>
          <a:p>
            <a:pPr algn="r"/>
            <a:r>
              <a:rPr lang="es-CO" sz="1000" dirty="0">
                <a:latin typeface="Helvetica" panose="020B0604020202020204" pitchFamily="34" charset="0"/>
                <a:cs typeface="Helvetica" panose="020B0604020202020204" pitchFamily="34" charset="0"/>
              </a:rPr>
              <a:t>FR: Foco residual </a:t>
            </a:r>
          </a:p>
          <a:p>
            <a:pPr algn="r"/>
            <a:r>
              <a:rPr lang="es-CO" sz="1000" dirty="0">
                <a:latin typeface="Helvetica" panose="020B0604020202020204" pitchFamily="34" charset="0"/>
                <a:cs typeface="Helvetica" panose="020B0604020202020204" pitchFamily="34" charset="0"/>
              </a:rPr>
              <a:t>FA: Foco activo </a:t>
            </a:r>
          </a:p>
        </p:txBody>
      </p:sp>
      <p:sp>
        <p:nvSpPr>
          <p:cNvPr id="67" name="Flecha: a la derecha 66">
            <a:extLst>
              <a:ext uri="{FF2B5EF4-FFF2-40B4-BE49-F238E27FC236}">
                <a16:creationId xmlns:a16="http://schemas.microsoft.com/office/drawing/2014/main" id="{31123966-C30D-40E2-A0B0-0CE778C8F0E8}"/>
              </a:ext>
            </a:extLst>
          </p:cNvPr>
          <p:cNvSpPr/>
          <p:nvPr/>
        </p:nvSpPr>
        <p:spPr>
          <a:xfrm>
            <a:off x="4841897" y="2366485"/>
            <a:ext cx="1948842" cy="152244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00" dirty="0">
                <a:latin typeface="Helvetica" panose="020B0604020202020204" pitchFamily="34" charset="0"/>
                <a:cs typeface="Helvetica" panose="020B0604020202020204" pitchFamily="34" charset="0"/>
              </a:rPr>
              <a:t>Estratificación según endemicidad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96430324-8AA7-400E-BA49-C301B07509C2}"/>
              </a:ext>
            </a:extLst>
          </p:cNvPr>
          <p:cNvSpPr txBox="1"/>
          <p:nvPr/>
        </p:nvSpPr>
        <p:spPr>
          <a:xfrm>
            <a:off x="555523" y="1123871"/>
            <a:ext cx="277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Control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7D5308B-9785-4E25-A6BF-C6A993BB1C68}"/>
              </a:ext>
            </a:extLst>
          </p:cNvPr>
          <p:cNvSpPr txBox="1"/>
          <p:nvPr/>
        </p:nvSpPr>
        <p:spPr>
          <a:xfrm>
            <a:off x="6341745" y="1178388"/>
            <a:ext cx="277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Eliminación </a:t>
            </a:r>
          </a:p>
        </p:txBody>
      </p:sp>
    </p:spTree>
    <p:extLst>
      <p:ext uri="{BB962C8B-B14F-4D97-AF65-F5344CB8AC3E}">
        <p14:creationId xmlns:p14="http://schemas.microsoft.com/office/powerpoint/2010/main" val="388616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>
            <a:extLst>
              <a:ext uri="{FF2B5EF4-FFF2-40B4-BE49-F238E27FC236}">
                <a16:creationId xmlns:a16="http://schemas.microsoft.com/office/drawing/2014/main" id="{916543A5-67F1-4A53-91BC-27479CC72C9A}"/>
              </a:ext>
            </a:extLst>
          </p:cNvPr>
          <p:cNvSpPr txBox="1">
            <a:spLocks/>
          </p:cNvSpPr>
          <p:nvPr/>
        </p:nvSpPr>
        <p:spPr>
          <a:xfrm>
            <a:off x="457510" y="-6824"/>
            <a:ext cx="11534775" cy="1345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s-CO" sz="2200" dirty="0"/>
          </a:p>
          <a:p>
            <a:r>
              <a:rPr lang="es-CO" sz="2200" dirty="0"/>
              <a:t>Estratificación del territorio: CAMBIO DE PARADIGMA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06DDB6-6B0B-4C44-BDE8-82D4CCA21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22" t="17917" r="14297" b="6806"/>
          <a:stretch/>
        </p:blipFill>
        <p:spPr>
          <a:xfrm>
            <a:off x="1115376" y="1457325"/>
            <a:ext cx="9827896" cy="5354002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6730634-213D-47BE-B2DB-5C562F11FF56}"/>
              </a:ext>
            </a:extLst>
          </p:cNvPr>
          <p:cNvSpPr txBox="1"/>
          <p:nvPr/>
        </p:nvSpPr>
        <p:spPr>
          <a:xfrm>
            <a:off x="1071562" y="1028431"/>
            <a:ext cx="10106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Leelawadee" panose="020B0502040204020203" pitchFamily="34" charset="-34"/>
                <a:cs typeface="Leelawadee" panose="020B0502040204020203" pitchFamily="34" charset="-34"/>
              </a:rPr>
              <a:t>Flujograma para la construcción de la estratificación de riesgo para malaria por municipio</a:t>
            </a:r>
            <a:endParaRPr lang="es-CO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341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B6B95-7DB6-4F91-9FE0-786711A3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08" y="90767"/>
            <a:ext cx="11289645" cy="852648"/>
          </a:xfrm>
        </p:spPr>
        <p:txBody>
          <a:bodyPr>
            <a:noAutofit/>
          </a:bodyPr>
          <a:lstStyle/>
          <a:p>
            <a:r>
              <a:rPr lang="es-ES" dirty="0"/>
              <a:t>Consideraciones generales de los lineamientos de vigilancia en salud pública de malaria</a:t>
            </a:r>
            <a:br>
              <a:rPr lang="es-ES" sz="2800" dirty="0"/>
            </a:br>
            <a:endParaRPr lang="es-CO" sz="2800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4AB3ED8D-123C-4745-87E7-8E1A1004F8B7}"/>
              </a:ext>
            </a:extLst>
          </p:cNvPr>
          <p:cNvSpPr txBox="1">
            <a:spLocks/>
          </p:cNvSpPr>
          <p:nvPr/>
        </p:nvSpPr>
        <p:spPr>
          <a:xfrm>
            <a:off x="5655943" y="6474430"/>
            <a:ext cx="6148684" cy="38357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42A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400" b="0" dirty="0">
                <a:solidFill>
                  <a:schemeClr val="tx1"/>
                </a:solidFill>
                <a:latin typeface="+mn-lt"/>
              </a:rPr>
              <a:t>Fuente: lineamientos nacionales de vigilancia y control en salud pública 2019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216EE80-D4EC-4577-8245-42B0FBC8FE7E}"/>
              </a:ext>
            </a:extLst>
          </p:cNvPr>
          <p:cNvSpPr/>
          <p:nvPr/>
        </p:nvSpPr>
        <p:spPr>
          <a:xfrm>
            <a:off x="509208" y="1067896"/>
            <a:ext cx="11682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dirty="0">
                <a:latin typeface="Helvetica" panose="020B0604020202020204" pitchFamily="34" charset="0"/>
                <a:cs typeface="Helvetica" panose="020B0604020202020204" pitchFamily="34" charset="0"/>
              </a:rPr>
              <a:t>Todas las entidades territoriales deben asegurar que los actores del sistema de vigilancia conozcan y apliquen los lineamientos dispuestos en los documentos actualizados de VSP dispuestos para el país</a:t>
            </a:r>
            <a:endParaRPr lang="es-CO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0ECCDB-4EFF-4253-BB96-B8FFA7A21771}"/>
              </a:ext>
            </a:extLst>
          </p:cNvPr>
          <p:cNvGraphicFramePr/>
          <p:nvPr/>
        </p:nvGraphicFramePr>
        <p:xfrm>
          <a:off x="0" y="2024745"/>
          <a:ext cx="11994748" cy="444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09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6FE5D-860B-482B-AE7D-1968B34C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0" y="1826158"/>
            <a:ext cx="10782300" cy="400050"/>
          </a:xfrm>
        </p:spPr>
        <p:txBody>
          <a:bodyPr>
            <a:noAutofit/>
          </a:bodyPr>
          <a:lstStyle/>
          <a:p>
            <a:r>
              <a:rPr lang="es-CO" sz="1800" dirty="0"/>
              <a:t>1. Definición operativa de caso de malaria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4D3F16-7D04-4345-9DC8-3ACEB8B2CD6E}"/>
              </a:ext>
            </a:extLst>
          </p:cNvPr>
          <p:cNvSpPr txBox="1"/>
          <p:nvPr/>
        </p:nvSpPr>
        <p:spPr>
          <a:xfrm>
            <a:off x="613094" y="3600553"/>
            <a:ext cx="10999885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Paciente con episodio febril (&gt; 37,5° C)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actual o reciente (hasta de 2 semanas o 15 días previos a la consulta), </a:t>
            </a:r>
            <a:r>
              <a:rPr lang="es-E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procedente de área o región endémica de malaria en los últimos 15 días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, cuya enfermedad se confirme por la identificación de especies de </a:t>
            </a:r>
            <a:r>
              <a:rPr lang="es-ES" i="1" dirty="0">
                <a:latin typeface="Helvetica" panose="020B0604020202020204" pitchFamily="34" charset="0"/>
                <a:cs typeface="Helvetica" panose="020B0604020202020204" pitchFamily="34" charset="0"/>
              </a:rPr>
              <a:t>Plasmodium </a:t>
            </a:r>
            <a:r>
              <a:rPr lang="es-E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ssp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, mediante algún examen parasitológico como: (gota gruesa), pruebas rápidas de detección de antígeno parasitario (PDR), o en situaciones especiales, técnica molecular (PCR).</a:t>
            </a:r>
            <a:endParaRPr lang="es-CO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D031CFE-0D69-43B6-B2F5-7675F319D5F4}"/>
              </a:ext>
            </a:extLst>
          </p:cNvPr>
          <p:cNvSpPr txBox="1">
            <a:spLocks/>
          </p:cNvSpPr>
          <p:nvPr/>
        </p:nvSpPr>
        <p:spPr>
          <a:xfrm>
            <a:off x="837540" y="2772838"/>
            <a:ext cx="10516920" cy="4846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CO" sz="2000" b="0" dirty="0"/>
              <a:t>Los casos de malaria ingresarán únicamente como </a:t>
            </a:r>
            <a:r>
              <a:rPr lang="es-CO" sz="2000" b="0" dirty="0">
                <a:solidFill>
                  <a:srgbClr val="FF0000"/>
                </a:solidFill>
              </a:rPr>
              <a:t>confirmados por laboratorio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444E4B6-1258-4691-8FF4-07F1C50A3447}"/>
              </a:ext>
            </a:extLst>
          </p:cNvPr>
          <p:cNvSpPr txBox="1">
            <a:spLocks/>
          </p:cNvSpPr>
          <p:nvPr/>
        </p:nvSpPr>
        <p:spPr>
          <a:xfrm>
            <a:off x="468215" y="226007"/>
            <a:ext cx="11289645" cy="4376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Novedades de la vigilancia en salud pública de malaria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323267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6FE5D-860B-482B-AE7D-1968B34C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0" y="1826158"/>
            <a:ext cx="10782300" cy="400050"/>
          </a:xfrm>
        </p:spPr>
        <p:txBody>
          <a:bodyPr>
            <a:noAutofit/>
          </a:bodyPr>
          <a:lstStyle/>
          <a:p>
            <a:r>
              <a:rPr lang="es-CO" sz="1800" dirty="0"/>
              <a:t>2. Definición operativa de caso de muerte por malaria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4D3F16-7D04-4345-9DC8-3ACEB8B2CD6E}"/>
              </a:ext>
            </a:extLst>
          </p:cNvPr>
          <p:cNvSpPr txBox="1"/>
          <p:nvPr/>
        </p:nvSpPr>
        <p:spPr>
          <a:xfrm>
            <a:off x="596057" y="3075057"/>
            <a:ext cx="10999885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Caso de malaria complicada cuya causa básica de muerte corresponde a una complicación de la malaria. Todos los casos se deben analizar y clasificar en unidad de análisis.</a:t>
            </a:r>
            <a:endParaRPr lang="es-CO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444E4B6-1258-4691-8FF4-07F1C50A3447}"/>
              </a:ext>
            </a:extLst>
          </p:cNvPr>
          <p:cNvSpPr txBox="1">
            <a:spLocks/>
          </p:cNvSpPr>
          <p:nvPr/>
        </p:nvSpPr>
        <p:spPr>
          <a:xfrm>
            <a:off x="468215" y="226007"/>
            <a:ext cx="11289645" cy="4376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Novedades de la vigilancia en salud pública de malaria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997151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6FE5D-860B-482B-AE7D-1968B34C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0" y="1826158"/>
            <a:ext cx="10782300" cy="400050"/>
          </a:xfrm>
        </p:spPr>
        <p:txBody>
          <a:bodyPr>
            <a:noAutofit/>
          </a:bodyPr>
          <a:lstStyle/>
          <a:p>
            <a:r>
              <a:rPr lang="es-CO" sz="1800" dirty="0"/>
              <a:t>3. Definición operativa de clasificación de casos de malaria según origen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4D3F16-7D04-4345-9DC8-3ACEB8B2CD6E}"/>
              </a:ext>
            </a:extLst>
          </p:cNvPr>
          <p:cNvSpPr txBox="1"/>
          <p:nvPr/>
        </p:nvSpPr>
        <p:spPr>
          <a:xfrm>
            <a:off x="757975" y="3019425"/>
            <a:ext cx="1099988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Helvetica" panose="020B0604020202020204" pitchFamily="34" charset="0"/>
                <a:cs typeface="Helvetica" panose="020B0604020202020204" pitchFamily="34" charset="0"/>
              </a:rPr>
              <a:t>Casos que se infectaron o adquirieron la enfermedad en el municipio de notificación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D031CFE-0D69-43B6-B2F5-7675F319D5F4}"/>
              </a:ext>
            </a:extLst>
          </p:cNvPr>
          <p:cNvSpPr txBox="1">
            <a:spLocks/>
          </p:cNvSpPr>
          <p:nvPr/>
        </p:nvSpPr>
        <p:spPr>
          <a:xfrm>
            <a:off x="666920" y="2534713"/>
            <a:ext cx="10516920" cy="4846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CO" sz="2000" b="0" dirty="0">
                <a:solidFill>
                  <a:srgbClr val="FF0000"/>
                </a:solidFill>
              </a:rPr>
              <a:t>Autóctono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444E4B6-1258-4691-8FF4-07F1C50A3447}"/>
              </a:ext>
            </a:extLst>
          </p:cNvPr>
          <p:cNvSpPr txBox="1">
            <a:spLocks/>
          </p:cNvSpPr>
          <p:nvPr/>
        </p:nvSpPr>
        <p:spPr>
          <a:xfrm>
            <a:off x="468215" y="226007"/>
            <a:ext cx="11289645" cy="4376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Novedades de la vigilancia en salud pública de malaria</a:t>
            </a:r>
            <a:endParaRPr lang="es-CO" sz="28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2F0E8DD-309D-4EDA-924E-00D686FB2E83}"/>
              </a:ext>
            </a:extLst>
          </p:cNvPr>
          <p:cNvSpPr txBox="1">
            <a:spLocks/>
          </p:cNvSpPr>
          <p:nvPr/>
        </p:nvSpPr>
        <p:spPr>
          <a:xfrm>
            <a:off x="666920" y="4890505"/>
            <a:ext cx="10516920" cy="4846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CO" sz="2000" b="0" dirty="0">
                <a:solidFill>
                  <a:srgbClr val="FF0000"/>
                </a:solidFill>
              </a:rPr>
              <a:t>Importado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A75AB-5D21-4558-9B34-48E399983567}"/>
              </a:ext>
            </a:extLst>
          </p:cNvPr>
          <p:cNvSpPr txBox="1"/>
          <p:nvPr/>
        </p:nvSpPr>
        <p:spPr>
          <a:xfrm>
            <a:off x="757975" y="5289970"/>
            <a:ext cx="1099988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Helvetica" panose="020B0604020202020204" pitchFamily="34" charset="0"/>
                <a:cs typeface="Helvetica" panose="020B0604020202020204" pitchFamily="34" charset="0"/>
              </a:rPr>
              <a:t>Casos que se infectaron o adquirieron la enfermedad en un municipio distinto al municipio de notificación</a:t>
            </a:r>
          </a:p>
        </p:txBody>
      </p:sp>
    </p:spTree>
    <p:extLst>
      <p:ext uri="{BB962C8B-B14F-4D97-AF65-F5344CB8AC3E}">
        <p14:creationId xmlns:p14="http://schemas.microsoft.com/office/powerpoint/2010/main" val="3487242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3ECF136-3801-410D-889E-A9C2FAFE7E4E}"/>
              </a:ext>
            </a:extLst>
          </p:cNvPr>
          <p:cNvSpPr txBox="1">
            <a:spLocks/>
          </p:cNvSpPr>
          <p:nvPr/>
        </p:nvSpPr>
        <p:spPr>
          <a:xfrm>
            <a:off x="451177" y="983552"/>
            <a:ext cx="11289645" cy="4376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ES" sz="1800" dirty="0"/>
              <a:t>Análisis de la información epidemiológica de malaria </a:t>
            </a:r>
            <a:endParaRPr lang="es-CO" sz="1800" dirty="0"/>
          </a:p>
        </p:txBody>
      </p:sp>
      <p:pic>
        <p:nvPicPr>
          <p:cNvPr id="9" name="Picture 2" descr="Resultado de imagen para tiempo lugar y persona">
            <a:extLst>
              <a:ext uri="{FF2B5EF4-FFF2-40B4-BE49-F238E27FC236}">
                <a16:creationId xmlns:a16="http://schemas.microsoft.com/office/drawing/2014/main" id="{055FA613-980B-4F81-98C8-B23F9B4EA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7" t="17685" r="9644" b="22189"/>
          <a:stretch>
            <a:fillRect/>
          </a:stretch>
        </p:blipFill>
        <p:spPr bwMode="auto">
          <a:xfrm>
            <a:off x="618200" y="1800225"/>
            <a:ext cx="24860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Resultado de imagen para tiempo lugar y persona">
            <a:extLst>
              <a:ext uri="{FF2B5EF4-FFF2-40B4-BE49-F238E27FC236}">
                <a16:creationId xmlns:a16="http://schemas.microsoft.com/office/drawing/2014/main" id="{DDE0BB31-EEFB-4700-B379-E5013EE6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6" t="35889" r="13371" b="23660"/>
          <a:stretch>
            <a:fillRect/>
          </a:stretch>
        </p:blipFill>
        <p:spPr bwMode="auto">
          <a:xfrm>
            <a:off x="4412325" y="1941513"/>
            <a:ext cx="29527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Imagen relacionada">
            <a:extLst>
              <a:ext uri="{FF2B5EF4-FFF2-40B4-BE49-F238E27FC236}">
                <a16:creationId xmlns:a16="http://schemas.microsoft.com/office/drawing/2014/main" id="{63D3BDFB-A48A-4DCF-8473-42B2580AA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0" t="22650" r="10748" b="34233"/>
          <a:stretch>
            <a:fillRect/>
          </a:stretch>
        </p:blipFill>
        <p:spPr bwMode="auto">
          <a:xfrm>
            <a:off x="8227087" y="1806575"/>
            <a:ext cx="257492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27">
            <a:extLst>
              <a:ext uri="{FF2B5EF4-FFF2-40B4-BE49-F238E27FC236}">
                <a16:creationId xmlns:a16="http://schemas.microsoft.com/office/drawing/2014/main" id="{767DB14D-C286-43F9-98E9-51C1A8CA4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822" y="4064000"/>
            <a:ext cx="4929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Evaluación de comportamientos inusuales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41FDADE-9492-4C9C-A2CA-5DE454DFAAD3}"/>
              </a:ext>
            </a:extLst>
          </p:cNvPr>
          <p:cNvGrpSpPr/>
          <p:nvPr/>
        </p:nvGrpSpPr>
        <p:grpSpPr>
          <a:xfrm>
            <a:off x="1589234" y="4426763"/>
            <a:ext cx="8165596" cy="2229210"/>
            <a:chOff x="1693901" y="4335495"/>
            <a:chExt cx="7456448" cy="1866312"/>
          </a:xfrm>
        </p:grpSpPr>
        <p:pic>
          <p:nvPicPr>
            <p:cNvPr id="17" name="Imagen 22">
              <a:extLst>
                <a:ext uri="{FF2B5EF4-FFF2-40B4-BE49-F238E27FC236}">
                  <a16:creationId xmlns:a16="http://schemas.microsoft.com/office/drawing/2014/main" id="{423E5FA7-FED7-4A1A-B56D-2AA7C59B2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8" t="26338" r="27065" b="12292"/>
            <a:stretch>
              <a:fillRect/>
            </a:stretch>
          </p:blipFill>
          <p:spPr bwMode="auto">
            <a:xfrm>
              <a:off x="6691312" y="4433332"/>
              <a:ext cx="2459037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07080EB-FABD-4699-9AFF-A0EFEEFF1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3901" y="4643846"/>
              <a:ext cx="2873170" cy="1505591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F1671898-8B25-4E69-BCAE-2E9AA7249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64881" y="4335495"/>
              <a:ext cx="1263318" cy="1813942"/>
            </a:xfrm>
            <a:prstGeom prst="rect">
              <a:avLst/>
            </a:prstGeom>
          </p:spPr>
        </p:pic>
      </p:grp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1FE46743-95BF-43ED-8533-AAA29DB541D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89276" y="42514"/>
            <a:ext cx="401705" cy="3606804"/>
          </a:xfrm>
          <a:prstGeom prst="bentConnector3">
            <a:avLst>
              <a:gd name="adj1" fmla="val 499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A6463251-D3A5-4CF1-9B2A-E53FB39225ED}"/>
              </a:ext>
            </a:extLst>
          </p:cNvPr>
          <p:cNvCxnSpPr>
            <a:cxnSpLocks/>
          </p:cNvCxnSpPr>
          <p:nvPr/>
        </p:nvCxnSpPr>
        <p:spPr>
          <a:xfrm rot="5400000">
            <a:off x="3552357" y="-483697"/>
            <a:ext cx="395354" cy="42773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6">
            <a:extLst>
              <a:ext uri="{FF2B5EF4-FFF2-40B4-BE49-F238E27FC236}">
                <a16:creationId xmlns:a16="http://schemas.microsoft.com/office/drawing/2014/main" id="{D27E9B3B-0D5B-4D98-80C0-B9D621EB4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1338889"/>
            <a:ext cx="2954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Caracterización de casos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E218CC66-F2FE-4763-B9EB-28538929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00" y="280936"/>
            <a:ext cx="10782300" cy="406036"/>
          </a:xfrm>
        </p:spPr>
        <p:txBody>
          <a:bodyPr>
            <a:normAutofit/>
          </a:bodyPr>
          <a:lstStyle/>
          <a:p>
            <a:r>
              <a:rPr lang="es-ES" sz="2200" dirty="0"/>
              <a:t>Puntos críticos de la vigilancia en salud pública de la malaria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64586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2BA83-BF92-4843-860F-2F5613E9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280" y="2720296"/>
            <a:ext cx="10499284" cy="15525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/>
              <a:t>Actualización y retos de la vigilancia en salud pública de la malaria en </a:t>
            </a:r>
            <a:r>
              <a:rPr lang="es-ES" sz="3000" dirty="0"/>
              <a:t>Colombia</a:t>
            </a:r>
            <a:br>
              <a:rPr lang="es-ES" sz="3000" dirty="0"/>
            </a:br>
            <a:br>
              <a:rPr lang="es-ES" sz="3200" dirty="0"/>
            </a:br>
            <a:endParaRPr lang="es-ES" sz="32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070D3C5-6067-43E7-AD39-0FDDC8DDDA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5364" y="4213918"/>
            <a:ext cx="10131425" cy="274674"/>
          </a:xfrm>
        </p:spPr>
        <p:txBody>
          <a:bodyPr>
            <a:normAutofit fontScale="92500" lnSpcReduction="10000"/>
          </a:bodyPr>
          <a:lstStyle/>
          <a:p>
            <a:r>
              <a:rPr lang="es-ES" sz="1600" dirty="0"/>
              <a:t>Carolina Ferro Méndez</a:t>
            </a:r>
          </a:p>
          <a:p>
            <a:endParaRPr lang="es-ES" sz="1600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7B9AD0A9-5D5C-431A-A90B-ADCD1B8CD2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33654" y="4960467"/>
            <a:ext cx="10131425" cy="11149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400" dirty="0"/>
              <a:t>Referente del evento</a:t>
            </a:r>
          </a:p>
          <a:p>
            <a:pPr>
              <a:lnSpc>
                <a:spcPct val="100000"/>
              </a:lnSpc>
            </a:pPr>
            <a:r>
              <a:rPr lang="es-ES" sz="1400" dirty="0"/>
              <a:t>Grupo de enfermedades transmisibles</a:t>
            </a:r>
          </a:p>
        </p:txBody>
      </p:sp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id="{9E570E29-065F-4617-8A70-6E3610D04B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3654" y="5688736"/>
            <a:ext cx="10131425" cy="386666"/>
          </a:xfrm>
        </p:spPr>
        <p:txBody>
          <a:bodyPr>
            <a:normAutofit/>
          </a:bodyPr>
          <a:lstStyle/>
          <a:p>
            <a:r>
              <a:rPr lang="es-ES" sz="14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Dirección de Vigilancia y Análisis del Riesgo en Salud Pública</a:t>
            </a:r>
          </a:p>
          <a:p>
            <a:endParaRPr lang="es-ES" sz="14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9B2A626-8ADC-4944-AD58-93F6A13C6710}"/>
              </a:ext>
            </a:extLst>
          </p:cNvPr>
          <p:cNvSpPr txBox="1">
            <a:spLocks/>
          </p:cNvSpPr>
          <p:nvPr/>
        </p:nvSpPr>
        <p:spPr>
          <a:xfrm>
            <a:off x="1333654" y="4479332"/>
            <a:ext cx="10131425" cy="27467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/>
              <a:t>Jessica Pedraza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77869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AAEC5-324F-4D7F-AE1A-F17D3E29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85" y="174684"/>
            <a:ext cx="10782300" cy="710124"/>
          </a:xfrm>
        </p:spPr>
        <p:txBody>
          <a:bodyPr>
            <a:normAutofit/>
          </a:bodyPr>
          <a:lstStyle/>
          <a:p>
            <a:r>
              <a:rPr lang="es-ES" sz="2200" dirty="0"/>
              <a:t>Puntos críticos de la vigilancia en salud pública de la malaria</a:t>
            </a:r>
            <a:endParaRPr lang="es-CO" sz="22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C0D71FE-FBC7-452C-A203-B25C4F349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880708"/>
              </p:ext>
            </p:extLst>
          </p:nvPr>
        </p:nvGraphicFramePr>
        <p:xfrm>
          <a:off x="567285" y="1212352"/>
          <a:ext cx="11093884" cy="5470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300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B816B6-EB63-4EAC-8DC2-36F58AE35E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s-CO" dirty="0"/>
              <a:t>Carolina Ferro Méndez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CA09BF7-CF0C-4EB3-8F90-E7DA98C19AC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CO" dirty="0"/>
              <a:t>Referente Nacional de Malaria – cferro@ins.gov.co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3CDA4D-C0A9-47D4-B691-22B2D808F5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O" dirty="0"/>
              <a:t>Dirección de vigilancia en salud pública y análisis del riesgo </a:t>
            </a:r>
          </a:p>
        </p:txBody>
      </p:sp>
    </p:spTree>
    <p:extLst>
      <p:ext uri="{BB962C8B-B14F-4D97-AF65-F5344CB8AC3E}">
        <p14:creationId xmlns:p14="http://schemas.microsoft.com/office/powerpoint/2010/main" val="367935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6FE5D-860B-482B-AE7D-1968B34C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66" y="309107"/>
            <a:ext cx="10782300" cy="400050"/>
          </a:xfrm>
        </p:spPr>
        <p:txBody>
          <a:bodyPr>
            <a:noAutofit/>
          </a:bodyPr>
          <a:lstStyle/>
          <a:p>
            <a:r>
              <a:rPr lang="es-CO" dirty="0"/>
              <a:t>Situación epidemiológica de malaria, 2019 - SE 40 2020</a:t>
            </a:r>
          </a:p>
        </p:txBody>
      </p:sp>
      <p:graphicFrame>
        <p:nvGraphicFramePr>
          <p:cNvPr id="9" name="3 Gráfico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253836"/>
              </p:ext>
            </p:extLst>
          </p:nvPr>
        </p:nvGraphicFramePr>
        <p:xfrm>
          <a:off x="0" y="2180691"/>
          <a:ext cx="6096000" cy="320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3 Gráfico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067799"/>
              </p:ext>
            </p:extLst>
          </p:nvPr>
        </p:nvGraphicFramePr>
        <p:xfrm>
          <a:off x="5111658" y="3044941"/>
          <a:ext cx="6967755" cy="21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6A0B3F-F9BA-49A6-BF2D-66315608A0AB}"/>
              </a:ext>
            </a:extLst>
          </p:cNvPr>
          <p:cNvCxnSpPr/>
          <p:nvPr/>
        </p:nvCxnSpPr>
        <p:spPr>
          <a:xfrm flipV="1">
            <a:off x="5753528" y="1890445"/>
            <a:ext cx="0" cy="290758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B985DA11-D5D3-4759-9BDF-15038DCADA60}"/>
              </a:ext>
            </a:extLst>
          </p:cNvPr>
          <p:cNvSpPr/>
          <p:nvPr/>
        </p:nvSpPr>
        <p:spPr>
          <a:xfrm>
            <a:off x="7056216" y="1890444"/>
            <a:ext cx="2745313" cy="2907587"/>
          </a:xfrm>
          <a:prstGeom prst="rect">
            <a:avLst/>
          </a:prstGeom>
          <a:solidFill>
            <a:schemeClr val="accent5">
              <a:lumMod val="20000"/>
              <a:lumOff val="80000"/>
              <a:alpha val="1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3A5437C-BA3E-49B1-B781-0C60802ADF40}"/>
              </a:ext>
            </a:extLst>
          </p:cNvPr>
          <p:cNvSpPr txBox="1"/>
          <p:nvPr/>
        </p:nvSpPr>
        <p:spPr>
          <a:xfrm>
            <a:off x="7056215" y="1890443"/>
            <a:ext cx="2745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u="sng" dirty="0">
                <a:solidFill>
                  <a:srgbClr val="C00000"/>
                </a:solidFill>
              </a:rPr>
              <a:t>Aislamiento preventivo obligatorio</a:t>
            </a:r>
            <a:endParaRPr lang="es-CO" sz="1050" b="1" u="sng" dirty="0">
              <a:solidFill>
                <a:srgbClr val="C0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92C624-3FB4-4495-8D60-9C2BE54BF28F}"/>
              </a:ext>
            </a:extLst>
          </p:cNvPr>
          <p:cNvSpPr txBox="1"/>
          <p:nvPr/>
        </p:nvSpPr>
        <p:spPr>
          <a:xfrm>
            <a:off x="9312809" y="5579208"/>
            <a:ext cx="216161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/>
              <a:t>Total: </a:t>
            </a:r>
            <a:r>
              <a:rPr lang="es-ES" sz="2000" b="1" dirty="0">
                <a:solidFill>
                  <a:srgbClr val="C00000"/>
                </a:solidFill>
              </a:rPr>
              <a:t>60 852 </a:t>
            </a:r>
            <a:r>
              <a:rPr lang="es-ES" sz="2000" dirty="0"/>
              <a:t>casos</a:t>
            </a:r>
            <a:endParaRPr lang="es-CO" sz="2000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ACA625E-1DC1-40F6-9F6C-D4199BF6BF28}"/>
              </a:ext>
            </a:extLst>
          </p:cNvPr>
          <p:cNvCxnSpPr>
            <a:cxnSpLocks/>
          </p:cNvCxnSpPr>
          <p:nvPr/>
        </p:nvCxnSpPr>
        <p:spPr>
          <a:xfrm>
            <a:off x="6842589" y="1890443"/>
            <a:ext cx="0" cy="67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AFE4BD4-5C90-4D28-BF4E-F7AF80410776}"/>
              </a:ext>
            </a:extLst>
          </p:cNvPr>
          <p:cNvSpPr txBox="1"/>
          <p:nvPr/>
        </p:nvSpPr>
        <p:spPr>
          <a:xfrm>
            <a:off x="5469932" y="1548094"/>
            <a:ext cx="2745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u="sng" dirty="0">
                <a:solidFill>
                  <a:srgbClr val="C00000"/>
                </a:solidFill>
              </a:rPr>
              <a:t>Primer caso COVID-19</a:t>
            </a:r>
            <a:endParaRPr lang="es-CO" sz="1050" b="1" u="sng" dirty="0">
              <a:solidFill>
                <a:srgbClr val="C00000"/>
              </a:solidFill>
            </a:endParaRP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DFE1D65F-3720-466D-88EA-77753BE53D0B}"/>
              </a:ext>
            </a:extLst>
          </p:cNvPr>
          <p:cNvSpPr/>
          <p:nvPr/>
        </p:nvSpPr>
        <p:spPr>
          <a:xfrm>
            <a:off x="10324918" y="5979318"/>
            <a:ext cx="349321" cy="2671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2D7E57-F4F1-4037-9D6B-B665406729BF}"/>
              </a:ext>
            </a:extLst>
          </p:cNvPr>
          <p:cNvSpPr txBox="1"/>
          <p:nvPr/>
        </p:nvSpPr>
        <p:spPr>
          <a:xfrm>
            <a:off x="10749989" y="5912827"/>
            <a:ext cx="8066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2000" dirty="0"/>
              <a:t>9,4 % </a:t>
            </a:r>
          </a:p>
        </p:txBody>
      </p:sp>
    </p:spTree>
    <p:extLst>
      <p:ext uri="{BB962C8B-B14F-4D97-AF65-F5344CB8AC3E}">
        <p14:creationId xmlns:p14="http://schemas.microsoft.com/office/powerpoint/2010/main" val="25767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6FE5D-860B-482B-AE7D-1968B34C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21" y="252221"/>
            <a:ext cx="11805987" cy="691316"/>
          </a:xfrm>
        </p:spPr>
        <p:txBody>
          <a:bodyPr>
            <a:noAutofit/>
          </a:bodyPr>
          <a:lstStyle/>
          <a:p>
            <a:r>
              <a:rPr lang="es-ES" dirty="0"/>
              <a:t>Distribución de casos de malaria por departamentos, 2020* 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2" t="-420" r="30267" b="-218"/>
          <a:stretch/>
        </p:blipFill>
        <p:spPr>
          <a:xfrm>
            <a:off x="3825366" y="943537"/>
            <a:ext cx="4114302" cy="57545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2793" b="1"/>
          <a:stretch/>
        </p:blipFill>
        <p:spPr>
          <a:xfrm>
            <a:off x="3493964" y="5222874"/>
            <a:ext cx="971550" cy="86108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56F47FD-5189-4D11-8156-EC0CE311C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21621"/>
              </p:ext>
            </p:extLst>
          </p:nvPr>
        </p:nvGraphicFramePr>
        <p:xfrm>
          <a:off x="3207543" y="5146685"/>
          <a:ext cx="1544392" cy="1013460"/>
        </p:xfrm>
        <a:graphic>
          <a:graphicData uri="http://schemas.openxmlformats.org/drawingml/2006/table">
            <a:tbl>
              <a:tblPr/>
              <a:tblGrid>
                <a:gridCol w="154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25 %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25 – 50 %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50 – 75 %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&gt; 75 %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9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C7FB596-F83B-4C70-8C63-EF9BB8A6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73" y="145428"/>
            <a:ext cx="11356250" cy="1067214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Carga acumulada de malaria por regiones endémicas de Colombia, </a:t>
            </a:r>
            <a:r>
              <a:rPr lang="es-ES_tradnl" dirty="0"/>
              <a:t>SE 40 de 2020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2883" t="5475" r="27686" b="6154"/>
          <a:stretch/>
        </p:blipFill>
        <p:spPr>
          <a:xfrm>
            <a:off x="2679840" y="619766"/>
            <a:ext cx="6563778" cy="61239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D12D96B-C5D6-46B6-93C6-44F61781D24D}"/>
              </a:ext>
            </a:extLst>
          </p:cNvPr>
          <p:cNvSpPr txBox="1"/>
          <p:nvPr/>
        </p:nvSpPr>
        <p:spPr>
          <a:xfrm>
            <a:off x="5160424" y="1276988"/>
            <a:ext cx="569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C00000"/>
                </a:solidFill>
              </a:rPr>
              <a:t>3,5 %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D12D96B-C5D6-46B6-93C6-44F61781D24D}"/>
              </a:ext>
            </a:extLst>
          </p:cNvPr>
          <p:cNvSpPr txBox="1"/>
          <p:nvPr/>
        </p:nvSpPr>
        <p:spPr>
          <a:xfrm>
            <a:off x="4354443" y="1623029"/>
            <a:ext cx="525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C00000"/>
                </a:solidFill>
              </a:rPr>
              <a:t>2,5 %</a:t>
            </a:r>
          </a:p>
        </p:txBody>
      </p:sp>
      <p:grpSp>
        <p:nvGrpSpPr>
          <p:cNvPr id="49" name="Grupo 48"/>
          <p:cNvGrpSpPr/>
          <p:nvPr/>
        </p:nvGrpSpPr>
        <p:grpSpPr>
          <a:xfrm>
            <a:off x="1564191" y="935444"/>
            <a:ext cx="9019198" cy="5802081"/>
            <a:chOff x="1533252" y="1150552"/>
            <a:chExt cx="8901058" cy="5707448"/>
          </a:xfrm>
        </p:grpSpPr>
        <p:cxnSp>
          <p:nvCxnSpPr>
            <p:cNvPr id="17" name="Conector: angular 18">
              <a:extLst>
                <a:ext uri="{FF2B5EF4-FFF2-40B4-BE49-F238E27FC236}">
                  <a16:creationId xmlns:a16="http://schemas.microsoft.com/office/drawing/2014/main" id="{5C3D15B1-B923-4C8E-9D58-E05C6F86CAF6}"/>
                </a:ext>
              </a:extLst>
            </p:cNvPr>
            <p:cNvCxnSpPr/>
            <p:nvPr/>
          </p:nvCxnSpPr>
          <p:spPr>
            <a:xfrm>
              <a:off x="8681026" y="2482270"/>
              <a:ext cx="782051" cy="132619"/>
            </a:xfrm>
            <a:prstGeom prst="bentConnector3">
              <a:avLst>
                <a:gd name="adj1" fmla="val 50001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7659DD4-05C8-49A0-BB31-D4516260F2CC}"/>
                </a:ext>
              </a:extLst>
            </p:cNvPr>
            <p:cNvSpPr txBox="1"/>
            <p:nvPr/>
          </p:nvSpPr>
          <p:spPr>
            <a:xfrm>
              <a:off x="9463078" y="2428505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/>
                <a:t> 7,2 %</a:t>
              </a:r>
            </a:p>
          </p:txBody>
        </p:sp>
        <p:cxnSp>
          <p:nvCxnSpPr>
            <p:cNvPr id="19" name="Conector: angular 18">
              <a:extLst>
                <a:ext uri="{FF2B5EF4-FFF2-40B4-BE49-F238E27FC236}">
                  <a16:creationId xmlns:a16="http://schemas.microsoft.com/office/drawing/2014/main" id="{5C3D15B1-B923-4C8E-9D58-E05C6F86CAF6}"/>
                </a:ext>
              </a:extLst>
            </p:cNvPr>
            <p:cNvCxnSpPr/>
            <p:nvPr/>
          </p:nvCxnSpPr>
          <p:spPr>
            <a:xfrm>
              <a:off x="8944693" y="3114574"/>
              <a:ext cx="782051" cy="13261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7659DD4-05C8-49A0-BB31-D4516260F2CC}"/>
                </a:ext>
              </a:extLst>
            </p:cNvPr>
            <p:cNvSpPr txBox="1"/>
            <p:nvPr/>
          </p:nvSpPr>
          <p:spPr>
            <a:xfrm>
              <a:off x="9726744" y="3094601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/>
                <a:t>2,9 %</a:t>
              </a:r>
            </a:p>
          </p:txBody>
        </p:sp>
        <p:cxnSp>
          <p:nvCxnSpPr>
            <p:cNvPr id="21" name="Conector: angular 18">
              <a:extLst>
                <a:ext uri="{FF2B5EF4-FFF2-40B4-BE49-F238E27FC236}">
                  <a16:creationId xmlns:a16="http://schemas.microsoft.com/office/drawing/2014/main" id="{5C3D15B1-B923-4C8E-9D58-E05C6F86CAF6}"/>
                </a:ext>
              </a:extLst>
            </p:cNvPr>
            <p:cNvCxnSpPr/>
            <p:nvPr/>
          </p:nvCxnSpPr>
          <p:spPr>
            <a:xfrm>
              <a:off x="8970984" y="3409898"/>
              <a:ext cx="782051" cy="13261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7659DD4-05C8-49A0-BB31-D4516260F2CC}"/>
                </a:ext>
              </a:extLst>
            </p:cNvPr>
            <p:cNvSpPr txBox="1"/>
            <p:nvPr/>
          </p:nvSpPr>
          <p:spPr>
            <a:xfrm>
              <a:off x="9739889" y="3433781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/>
                <a:t>2,7 %</a:t>
              </a:r>
            </a:p>
          </p:txBody>
        </p:sp>
        <p:cxnSp>
          <p:nvCxnSpPr>
            <p:cNvPr id="23" name="Conector: angular 28">
              <a:extLst>
                <a:ext uri="{FF2B5EF4-FFF2-40B4-BE49-F238E27FC236}">
                  <a16:creationId xmlns:a16="http://schemas.microsoft.com/office/drawing/2014/main" id="{C9B386A4-7CBB-4EAC-902D-9F7C6D87788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215075" y="4482679"/>
              <a:ext cx="580115" cy="22626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586F4E9-99D8-4C99-B153-03BE57482941}"/>
                </a:ext>
              </a:extLst>
            </p:cNvPr>
            <p:cNvSpPr txBox="1"/>
            <p:nvPr/>
          </p:nvSpPr>
          <p:spPr>
            <a:xfrm>
              <a:off x="1573528" y="4339611"/>
              <a:ext cx="973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/>
                <a:t> 6,2 %</a:t>
              </a:r>
            </a:p>
          </p:txBody>
        </p:sp>
        <p:cxnSp>
          <p:nvCxnSpPr>
            <p:cNvPr id="25" name="Conector: angular 28">
              <a:extLst>
                <a:ext uri="{FF2B5EF4-FFF2-40B4-BE49-F238E27FC236}">
                  <a16:creationId xmlns:a16="http://schemas.microsoft.com/office/drawing/2014/main" id="{C9B386A4-7CBB-4EAC-902D-9F7C6D87788D}"/>
                </a:ext>
              </a:extLst>
            </p:cNvPr>
            <p:cNvCxnSpPr/>
            <p:nvPr/>
          </p:nvCxnSpPr>
          <p:spPr>
            <a:xfrm rot="10800000">
              <a:off x="2159861" y="2775038"/>
              <a:ext cx="768626" cy="23853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7586F4E9-99D8-4C99-B153-03BE57482941}"/>
                </a:ext>
              </a:extLst>
            </p:cNvPr>
            <p:cNvSpPr txBox="1"/>
            <p:nvPr/>
          </p:nvSpPr>
          <p:spPr>
            <a:xfrm>
              <a:off x="1533252" y="2606152"/>
              <a:ext cx="697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/>
                <a:t>4,9 %</a:t>
              </a:r>
            </a:p>
          </p:txBody>
        </p:sp>
        <p:cxnSp>
          <p:nvCxnSpPr>
            <p:cNvPr id="27" name="Conector: angular 56">
              <a:extLst>
                <a:ext uri="{FF2B5EF4-FFF2-40B4-BE49-F238E27FC236}">
                  <a16:creationId xmlns:a16="http://schemas.microsoft.com/office/drawing/2014/main" id="{47226334-6EE4-4282-A268-F4F65BA0244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99553" y="6607135"/>
              <a:ext cx="1111789" cy="13504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7586F4E9-99D8-4C99-B153-03BE57482941}"/>
                </a:ext>
              </a:extLst>
            </p:cNvPr>
            <p:cNvSpPr txBox="1"/>
            <p:nvPr/>
          </p:nvSpPr>
          <p:spPr>
            <a:xfrm>
              <a:off x="3640304" y="6428113"/>
              <a:ext cx="973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/>
                <a:t> 4,2 %</a:t>
              </a:r>
            </a:p>
          </p:txBody>
        </p:sp>
        <p:cxnSp>
          <p:nvCxnSpPr>
            <p:cNvPr id="29" name="Conector: angular 28">
              <a:extLst>
                <a:ext uri="{FF2B5EF4-FFF2-40B4-BE49-F238E27FC236}">
                  <a16:creationId xmlns:a16="http://schemas.microsoft.com/office/drawing/2014/main" id="{C9B386A4-7CBB-4EAC-902D-9F7C6D87788D}"/>
                </a:ext>
              </a:extLst>
            </p:cNvPr>
            <p:cNvCxnSpPr/>
            <p:nvPr/>
          </p:nvCxnSpPr>
          <p:spPr>
            <a:xfrm rot="10800000">
              <a:off x="2942582" y="5764632"/>
              <a:ext cx="768626" cy="23853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586F4E9-99D8-4C99-B153-03BE57482941}"/>
                </a:ext>
              </a:extLst>
            </p:cNvPr>
            <p:cNvSpPr txBox="1"/>
            <p:nvPr/>
          </p:nvSpPr>
          <p:spPr>
            <a:xfrm>
              <a:off x="2110097" y="5579966"/>
              <a:ext cx="973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/>
                <a:t> 2,5 %</a:t>
              </a:r>
            </a:p>
          </p:txBody>
        </p:sp>
        <p:cxnSp>
          <p:nvCxnSpPr>
            <p:cNvPr id="31" name="Conector: angular 18">
              <a:extLst>
                <a:ext uri="{FF2B5EF4-FFF2-40B4-BE49-F238E27FC236}">
                  <a16:creationId xmlns:a16="http://schemas.microsoft.com/office/drawing/2014/main" id="{5C3D15B1-B923-4C8E-9D58-E05C6F86CAF6}"/>
                </a:ext>
              </a:extLst>
            </p:cNvPr>
            <p:cNvCxnSpPr/>
            <p:nvPr/>
          </p:nvCxnSpPr>
          <p:spPr>
            <a:xfrm>
              <a:off x="5735861" y="1205527"/>
              <a:ext cx="782051" cy="13261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27659DD4-05C8-49A0-BB31-D4516260F2CC}"/>
                </a:ext>
              </a:extLst>
            </p:cNvPr>
            <p:cNvSpPr txBox="1"/>
            <p:nvPr/>
          </p:nvSpPr>
          <p:spPr>
            <a:xfrm>
              <a:off x="6499498" y="1150552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/>
                <a:t>3,4 %</a:t>
              </a:r>
            </a:p>
          </p:txBody>
        </p:sp>
        <p:cxnSp>
          <p:nvCxnSpPr>
            <p:cNvPr id="33" name="Conector: angular 42">
              <a:extLst>
                <a:ext uri="{FF2B5EF4-FFF2-40B4-BE49-F238E27FC236}">
                  <a16:creationId xmlns:a16="http://schemas.microsoft.com/office/drawing/2014/main" id="{E3F6CB3E-364F-480A-8A21-4FF47B516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1280" y="5696100"/>
              <a:ext cx="631876" cy="19213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: angular 42">
              <a:extLst>
                <a:ext uri="{FF2B5EF4-FFF2-40B4-BE49-F238E27FC236}">
                  <a16:creationId xmlns:a16="http://schemas.microsoft.com/office/drawing/2014/main" id="{E3F6CB3E-364F-480A-8A21-4FF47B516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5604" y="6246496"/>
              <a:ext cx="913553" cy="16633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27659DD4-05C8-49A0-BB31-D4516260F2CC}"/>
                </a:ext>
              </a:extLst>
            </p:cNvPr>
            <p:cNvSpPr txBox="1"/>
            <p:nvPr/>
          </p:nvSpPr>
          <p:spPr>
            <a:xfrm>
              <a:off x="8269613" y="5511434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/>
                <a:t>3,7 %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27659DD4-05C8-49A0-BB31-D4516260F2CC}"/>
                </a:ext>
              </a:extLst>
            </p:cNvPr>
            <p:cNvSpPr txBox="1"/>
            <p:nvPr/>
          </p:nvSpPr>
          <p:spPr>
            <a:xfrm>
              <a:off x="8229157" y="6043498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/>
                <a:t>3,5%</a:t>
              </a:r>
            </a:p>
          </p:txBody>
        </p:sp>
        <p:cxnSp>
          <p:nvCxnSpPr>
            <p:cNvPr id="37" name="Conector: angular 42">
              <a:extLst>
                <a:ext uri="{FF2B5EF4-FFF2-40B4-BE49-F238E27FC236}">
                  <a16:creationId xmlns:a16="http://schemas.microsoft.com/office/drawing/2014/main" id="{E3F6CB3E-364F-480A-8A21-4FF47B51637E}"/>
                </a:ext>
              </a:extLst>
            </p:cNvPr>
            <p:cNvCxnSpPr>
              <a:cxnSpLocks/>
            </p:cNvCxnSpPr>
            <p:nvPr/>
          </p:nvCxnSpPr>
          <p:spPr>
            <a:xfrm>
              <a:off x="6947723" y="6564399"/>
              <a:ext cx="1025335" cy="16612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27659DD4-05C8-49A0-BB31-D4516260F2CC}"/>
                </a:ext>
              </a:extLst>
            </p:cNvPr>
            <p:cNvSpPr txBox="1"/>
            <p:nvPr/>
          </p:nvSpPr>
          <p:spPr>
            <a:xfrm>
              <a:off x="7995065" y="6491321"/>
              <a:ext cx="637752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/>
                <a:t>3,2%</a:t>
              </a:r>
            </a:p>
          </p:txBody>
        </p:sp>
        <p:cxnSp>
          <p:nvCxnSpPr>
            <p:cNvPr id="43" name="Conector: angular 28">
              <a:extLst>
                <a:ext uri="{FF2B5EF4-FFF2-40B4-BE49-F238E27FC236}">
                  <a16:creationId xmlns:a16="http://schemas.microsoft.com/office/drawing/2014/main" id="{C9B386A4-7CBB-4EAC-902D-9F7C6D87788D}"/>
                </a:ext>
              </a:extLst>
            </p:cNvPr>
            <p:cNvCxnSpPr/>
            <p:nvPr/>
          </p:nvCxnSpPr>
          <p:spPr>
            <a:xfrm rot="10800000">
              <a:off x="3135648" y="1622766"/>
              <a:ext cx="768626" cy="23853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7586F4E9-99D8-4C99-B153-03BE57482941}"/>
                </a:ext>
              </a:extLst>
            </p:cNvPr>
            <p:cNvSpPr txBox="1"/>
            <p:nvPr/>
          </p:nvSpPr>
          <p:spPr>
            <a:xfrm>
              <a:off x="2546745" y="1520069"/>
              <a:ext cx="697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/>
                <a:t>3,8 %</a:t>
              </a: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3681731" y="2055465"/>
            <a:ext cx="4411620" cy="3602423"/>
            <a:chOff x="3681731" y="2055465"/>
            <a:chExt cx="4411620" cy="360242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D12D96B-C5D6-46B6-93C6-44F61781D24D}"/>
                </a:ext>
              </a:extLst>
            </p:cNvPr>
            <p:cNvSpPr txBox="1"/>
            <p:nvPr/>
          </p:nvSpPr>
          <p:spPr>
            <a:xfrm>
              <a:off x="7270795" y="2521582"/>
              <a:ext cx="822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rgbClr val="C00000"/>
                  </a:solidFill>
                </a:rPr>
                <a:t>27,3 %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D12D96B-C5D6-46B6-93C6-44F61781D24D}"/>
                </a:ext>
              </a:extLst>
            </p:cNvPr>
            <p:cNvSpPr txBox="1"/>
            <p:nvPr/>
          </p:nvSpPr>
          <p:spPr>
            <a:xfrm>
              <a:off x="6890201" y="4949697"/>
              <a:ext cx="822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rgbClr val="C00000"/>
                  </a:solidFill>
                </a:rPr>
                <a:t>21,8 %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D12D96B-C5D6-46B6-93C6-44F61781D24D}"/>
                </a:ext>
              </a:extLst>
            </p:cNvPr>
            <p:cNvSpPr txBox="1"/>
            <p:nvPr/>
          </p:nvSpPr>
          <p:spPr>
            <a:xfrm>
              <a:off x="4837410" y="5191329"/>
              <a:ext cx="5699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00" b="1" dirty="0">
                  <a:solidFill>
                    <a:srgbClr val="C00000"/>
                  </a:solidFill>
                </a:rPr>
                <a:t>9,6 %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D12D96B-C5D6-46B6-93C6-44F61781D24D}"/>
                </a:ext>
              </a:extLst>
            </p:cNvPr>
            <p:cNvSpPr txBox="1"/>
            <p:nvPr/>
          </p:nvSpPr>
          <p:spPr>
            <a:xfrm>
              <a:off x="3681731" y="3452163"/>
              <a:ext cx="5699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00" b="1" dirty="0">
                  <a:solidFill>
                    <a:srgbClr val="C00000"/>
                  </a:solidFill>
                </a:rPr>
                <a:t>9,4 %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D12D96B-C5D6-46B6-93C6-44F61781D24D}"/>
                </a:ext>
              </a:extLst>
            </p:cNvPr>
            <p:cNvSpPr txBox="1"/>
            <p:nvPr/>
          </p:nvSpPr>
          <p:spPr>
            <a:xfrm>
              <a:off x="4024316" y="4613602"/>
              <a:ext cx="5699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00" b="1" dirty="0">
                  <a:solidFill>
                    <a:srgbClr val="C00000"/>
                  </a:solidFill>
                </a:rPr>
                <a:t>7,2 %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D12D96B-C5D6-46B6-93C6-44F61781D24D}"/>
                </a:ext>
              </a:extLst>
            </p:cNvPr>
            <p:cNvSpPr txBox="1"/>
            <p:nvPr/>
          </p:nvSpPr>
          <p:spPr>
            <a:xfrm>
              <a:off x="5902614" y="5365500"/>
              <a:ext cx="5699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00" b="1" dirty="0">
                  <a:solidFill>
                    <a:srgbClr val="C00000"/>
                  </a:solidFill>
                </a:rPr>
                <a:t>6,5 %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D12D96B-C5D6-46B6-93C6-44F61781D24D}"/>
                </a:ext>
              </a:extLst>
            </p:cNvPr>
            <p:cNvSpPr txBox="1"/>
            <p:nvPr/>
          </p:nvSpPr>
          <p:spPr>
            <a:xfrm>
              <a:off x="3927922" y="2055465"/>
              <a:ext cx="569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>
                  <a:solidFill>
                    <a:srgbClr val="C00000"/>
                  </a:solidFill>
                </a:rPr>
                <a:t>3,9 %</a:t>
              </a: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9D12D96B-C5D6-46B6-93C6-44F61781D24D}"/>
                </a:ext>
              </a:extLst>
            </p:cNvPr>
            <p:cNvSpPr txBox="1"/>
            <p:nvPr/>
          </p:nvSpPr>
          <p:spPr>
            <a:xfrm>
              <a:off x="6715933" y="3931141"/>
              <a:ext cx="822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>
                  <a:solidFill>
                    <a:srgbClr val="C00000"/>
                  </a:solidFill>
                </a:rPr>
                <a:t>56,7 %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9D12D96B-C5D6-46B6-93C6-44F61781D24D}"/>
                </a:ext>
              </a:extLst>
            </p:cNvPr>
            <p:cNvSpPr txBox="1"/>
            <p:nvPr/>
          </p:nvSpPr>
          <p:spPr>
            <a:xfrm>
              <a:off x="4960339" y="4459714"/>
              <a:ext cx="750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rgbClr val="C00000"/>
                  </a:solidFill>
                </a:rPr>
                <a:t>18,7 %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9D12D96B-C5D6-46B6-93C6-44F61781D24D}"/>
                </a:ext>
              </a:extLst>
            </p:cNvPr>
            <p:cNvSpPr txBox="1"/>
            <p:nvPr/>
          </p:nvSpPr>
          <p:spPr>
            <a:xfrm>
              <a:off x="4432870" y="3407402"/>
              <a:ext cx="750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rgbClr val="C00000"/>
                  </a:solidFill>
                </a:rPr>
                <a:t>11,2 %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64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6FE5D-860B-482B-AE7D-1968B34C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21" y="252221"/>
            <a:ext cx="11805987" cy="691316"/>
          </a:xfrm>
        </p:spPr>
        <p:txBody>
          <a:bodyPr>
            <a:noAutofit/>
          </a:bodyPr>
          <a:lstStyle/>
          <a:p>
            <a:r>
              <a:rPr lang="es-ES" dirty="0"/>
              <a:t>Distribución de casos de malaria complicada por departamentos, 2018 – 2020* </a:t>
            </a:r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7E54B3-E5B4-453E-BBD0-70925B07D691}"/>
              </a:ext>
            </a:extLst>
          </p:cNvPr>
          <p:cNvSpPr txBox="1"/>
          <p:nvPr/>
        </p:nvSpPr>
        <p:spPr>
          <a:xfrm>
            <a:off x="9338597" y="862229"/>
            <a:ext cx="75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2020</a:t>
            </a:r>
            <a:endParaRPr lang="es-CO" sz="2000" b="1" u="sng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D071E2E-EBDB-4450-B635-75B0279E5748}"/>
              </a:ext>
            </a:extLst>
          </p:cNvPr>
          <p:cNvSpPr txBox="1"/>
          <p:nvPr/>
        </p:nvSpPr>
        <p:spPr>
          <a:xfrm>
            <a:off x="5023772" y="862229"/>
            <a:ext cx="75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2019</a:t>
            </a:r>
            <a:endParaRPr lang="es-CO" sz="2000" b="1" u="sng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D03328D-BD5C-42E8-AFCA-E507608B3224}"/>
              </a:ext>
            </a:extLst>
          </p:cNvPr>
          <p:cNvSpPr txBox="1"/>
          <p:nvPr/>
        </p:nvSpPr>
        <p:spPr>
          <a:xfrm>
            <a:off x="861347" y="914863"/>
            <a:ext cx="75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2018</a:t>
            </a:r>
            <a:endParaRPr lang="es-CO" sz="2000" b="1" u="sng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97E54B3-E5B4-453E-BBD0-70925B07D691}"/>
              </a:ext>
            </a:extLst>
          </p:cNvPr>
          <p:cNvSpPr txBox="1"/>
          <p:nvPr/>
        </p:nvSpPr>
        <p:spPr>
          <a:xfrm>
            <a:off x="9338597" y="862229"/>
            <a:ext cx="75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2020</a:t>
            </a:r>
            <a:endParaRPr lang="es-CO" sz="2000" b="1" u="sng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2D071E2E-EBDB-4450-B635-75B0279E5748}"/>
              </a:ext>
            </a:extLst>
          </p:cNvPr>
          <p:cNvSpPr txBox="1"/>
          <p:nvPr/>
        </p:nvSpPr>
        <p:spPr>
          <a:xfrm>
            <a:off x="5023772" y="862229"/>
            <a:ext cx="75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2019</a:t>
            </a:r>
            <a:endParaRPr lang="es-CO" sz="2000" b="1" u="sng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D03328D-BD5C-42E8-AFCA-E507608B3224}"/>
              </a:ext>
            </a:extLst>
          </p:cNvPr>
          <p:cNvSpPr txBox="1"/>
          <p:nvPr/>
        </p:nvSpPr>
        <p:spPr>
          <a:xfrm>
            <a:off x="861347" y="914863"/>
            <a:ext cx="75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2018</a:t>
            </a:r>
            <a:endParaRPr lang="es-CO" sz="2000" b="1" u="sng" dirty="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7" r="37725"/>
          <a:stretch/>
        </p:blipFill>
        <p:spPr>
          <a:xfrm>
            <a:off x="602166" y="1527717"/>
            <a:ext cx="3501482" cy="4779305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24" y="5115736"/>
            <a:ext cx="962159" cy="914528"/>
          </a:xfrm>
          <a:prstGeom prst="rect">
            <a:avLst/>
          </a:prstGeom>
        </p:spPr>
      </p:pic>
      <p:grpSp>
        <p:nvGrpSpPr>
          <p:cNvPr id="64" name="Grupo 63"/>
          <p:cNvGrpSpPr/>
          <p:nvPr/>
        </p:nvGrpSpPr>
        <p:grpSpPr>
          <a:xfrm>
            <a:off x="4448427" y="1314973"/>
            <a:ext cx="3462094" cy="4906537"/>
            <a:chOff x="5464095" y="892621"/>
            <a:chExt cx="4309623" cy="5798111"/>
          </a:xfrm>
        </p:grpSpPr>
        <p:pic>
          <p:nvPicPr>
            <p:cNvPr id="65" name="Imagen 6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3" r="29534"/>
            <a:stretch/>
          </p:blipFill>
          <p:spPr>
            <a:xfrm>
              <a:off x="5464096" y="892621"/>
              <a:ext cx="4309622" cy="5798111"/>
            </a:xfrm>
            <a:prstGeom prst="rect">
              <a:avLst/>
            </a:prstGeom>
          </p:spPr>
        </p:pic>
        <p:pic>
          <p:nvPicPr>
            <p:cNvPr id="66" name="Imagen 65"/>
            <p:cNvPicPr>
              <a:picLocks noChangeAspect="1"/>
            </p:cNvPicPr>
            <p:nvPr/>
          </p:nvPicPr>
          <p:blipFill rotWithShape="1">
            <a:blip r:embed="rId6"/>
            <a:srcRect l="1865"/>
            <a:stretch/>
          </p:blipFill>
          <p:spPr>
            <a:xfrm>
              <a:off x="5464095" y="5268588"/>
              <a:ext cx="1256009" cy="1196146"/>
            </a:xfrm>
            <a:prstGeom prst="rect">
              <a:avLst/>
            </a:prstGeom>
          </p:spPr>
        </p:pic>
      </p:grpSp>
      <p:pic>
        <p:nvPicPr>
          <p:cNvPr id="67" name="Imagen 6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2" t="-420" r="30267" b="-218"/>
          <a:stretch/>
        </p:blipFill>
        <p:spPr>
          <a:xfrm>
            <a:off x="8308157" y="1210450"/>
            <a:ext cx="3569110" cy="4992049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8"/>
          <a:srcRect t="2793" b="1"/>
          <a:stretch/>
        </p:blipFill>
        <p:spPr>
          <a:xfrm>
            <a:off x="8367047" y="5115736"/>
            <a:ext cx="971550" cy="861083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3BD9A1D-EFB4-4940-BE2A-332B78D05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24540"/>
              </p:ext>
            </p:extLst>
          </p:nvPr>
        </p:nvGraphicFramePr>
        <p:xfrm>
          <a:off x="365365" y="5095394"/>
          <a:ext cx="1544392" cy="1013460"/>
        </p:xfrm>
        <a:graphic>
          <a:graphicData uri="http://schemas.openxmlformats.org/drawingml/2006/table">
            <a:tbl>
              <a:tblPr/>
              <a:tblGrid>
                <a:gridCol w="154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25 %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25 – 50 %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50 – 75 %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&gt; 75 %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760CA42-2F38-4663-8DCB-AF9A2C114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603170"/>
              </p:ext>
            </p:extLst>
          </p:nvPr>
        </p:nvGraphicFramePr>
        <p:xfrm>
          <a:off x="4151549" y="5016804"/>
          <a:ext cx="1544392" cy="1013460"/>
        </p:xfrm>
        <a:graphic>
          <a:graphicData uri="http://schemas.openxmlformats.org/drawingml/2006/table">
            <a:tbl>
              <a:tblPr/>
              <a:tblGrid>
                <a:gridCol w="154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25 %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25 – 50 %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50 – 75 %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&gt; 75 %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D0E84E5-2141-4BE4-A197-82E54D8C7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703344"/>
              </p:ext>
            </p:extLst>
          </p:nvPr>
        </p:nvGraphicFramePr>
        <p:xfrm>
          <a:off x="7987700" y="5016804"/>
          <a:ext cx="1544392" cy="1013460"/>
        </p:xfrm>
        <a:graphic>
          <a:graphicData uri="http://schemas.openxmlformats.org/drawingml/2006/table">
            <a:tbl>
              <a:tblPr/>
              <a:tblGrid>
                <a:gridCol w="154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25 %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25 – 50 %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50 – 75 %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&gt; 75 %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85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F324E-9E94-4D26-8799-82AB30A5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3" y="331313"/>
            <a:ext cx="11357210" cy="759850"/>
          </a:xfrm>
        </p:spPr>
        <p:txBody>
          <a:bodyPr>
            <a:normAutofit/>
          </a:bodyPr>
          <a:lstStyle/>
          <a:p>
            <a:r>
              <a:rPr lang="es-CO" dirty="0"/>
              <a:t>Departamentos en situación de brote, Colombia, SE 40 2020 </a:t>
            </a:r>
          </a:p>
        </p:txBody>
      </p:sp>
      <p:pic>
        <p:nvPicPr>
          <p:cNvPr id="136" name="Imagen 135" descr="https://upload.wikimedia.org/wikipedia/commons/3/39/Nordpfei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62" y="1710402"/>
            <a:ext cx="198993" cy="289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o 10"/>
          <p:cNvGrpSpPr/>
          <p:nvPr/>
        </p:nvGrpSpPr>
        <p:grpSpPr>
          <a:xfrm>
            <a:off x="726812" y="5015206"/>
            <a:ext cx="3940771" cy="1384995"/>
            <a:chOff x="5741247" y="5225795"/>
            <a:chExt cx="2061164" cy="1384995"/>
          </a:xfrm>
        </p:grpSpPr>
        <p:sp>
          <p:nvSpPr>
            <p:cNvPr id="8" name="CuadroTexto 7"/>
            <p:cNvSpPr txBox="1"/>
            <p:nvPr/>
          </p:nvSpPr>
          <p:spPr>
            <a:xfrm>
              <a:off x="5751626" y="5225795"/>
              <a:ext cx="205078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s-CO" sz="14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                </a:t>
              </a:r>
              <a:r>
                <a:rPr lang="es-CO" sz="1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&gt;  14 SE en brote</a:t>
              </a:r>
            </a:p>
            <a:p>
              <a:pPr>
                <a:lnSpc>
                  <a:spcPct val="200000"/>
                </a:lnSpc>
              </a:pPr>
              <a:r>
                <a:rPr lang="es-ES" sz="1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            3 y 13 SE en brote</a:t>
              </a:r>
            </a:p>
            <a:p>
              <a:pPr>
                <a:lnSpc>
                  <a:spcPct val="200000"/>
                </a:lnSpc>
              </a:pPr>
              <a:r>
                <a:rPr lang="es-ES" sz="1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            No han presentado SE en brote </a:t>
              </a:r>
              <a:endParaRPr lang="es-CO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751625" y="5404513"/>
              <a:ext cx="355907" cy="199882"/>
            </a:xfrm>
            <a:prstGeom prst="rect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35" name="Rectángulo 134"/>
            <p:cNvSpPr/>
            <p:nvPr/>
          </p:nvSpPr>
          <p:spPr>
            <a:xfrm>
              <a:off x="5741247" y="5822168"/>
              <a:ext cx="355907" cy="1998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37" name="Rectángulo 136"/>
            <p:cNvSpPr/>
            <p:nvPr/>
          </p:nvSpPr>
          <p:spPr>
            <a:xfrm>
              <a:off x="5751625" y="6239893"/>
              <a:ext cx="355907" cy="19988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92377F00-AB55-464B-9A77-FF579D278B53}"/>
              </a:ext>
            </a:extLst>
          </p:cNvPr>
          <p:cNvGrpSpPr/>
          <p:nvPr/>
        </p:nvGrpSpPr>
        <p:grpSpPr>
          <a:xfrm>
            <a:off x="1279001" y="1010925"/>
            <a:ext cx="4410236" cy="5465975"/>
            <a:chOff x="0" y="0"/>
            <a:chExt cx="4385185" cy="5396300"/>
          </a:xfrm>
          <a:noFill/>
        </p:grpSpPr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033D504A-F3B6-1E4D-B57C-FA6FEAEA0681}"/>
                </a:ext>
              </a:extLst>
            </p:cNvPr>
            <p:cNvSpPr/>
            <p:nvPr/>
          </p:nvSpPr>
          <p:spPr>
            <a:xfrm>
              <a:off x="0" y="0"/>
              <a:ext cx="4385185" cy="5396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937E7BFF-FDBB-854B-8428-927B3F8A9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009" y="1109707"/>
              <a:ext cx="515731" cy="603723"/>
            </a:xfrm>
            <a:custGeom>
              <a:avLst/>
              <a:gdLst>
                <a:gd name="T0" fmla="*/ 225 w 509"/>
                <a:gd name="T1" fmla="*/ 26 h 601"/>
                <a:gd name="T2" fmla="*/ 256 w 509"/>
                <a:gd name="T3" fmla="*/ 30 h 601"/>
                <a:gd name="T4" fmla="*/ 295 w 509"/>
                <a:gd name="T5" fmla="*/ 51 h 601"/>
                <a:gd name="T6" fmla="*/ 306 w 509"/>
                <a:gd name="T7" fmla="*/ 66 h 601"/>
                <a:gd name="T8" fmla="*/ 338 w 509"/>
                <a:gd name="T9" fmla="*/ 83 h 601"/>
                <a:gd name="T10" fmla="*/ 359 w 509"/>
                <a:gd name="T11" fmla="*/ 98 h 601"/>
                <a:gd name="T12" fmla="*/ 368 w 509"/>
                <a:gd name="T13" fmla="*/ 137 h 601"/>
                <a:gd name="T14" fmla="*/ 340 w 509"/>
                <a:gd name="T15" fmla="*/ 148 h 601"/>
                <a:gd name="T16" fmla="*/ 314 w 509"/>
                <a:gd name="T17" fmla="*/ 169 h 601"/>
                <a:gd name="T18" fmla="*/ 329 w 509"/>
                <a:gd name="T19" fmla="*/ 195 h 601"/>
                <a:gd name="T20" fmla="*/ 338 w 509"/>
                <a:gd name="T21" fmla="*/ 229 h 601"/>
                <a:gd name="T22" fmla="*/ 344 w 509"/>
                <a:gd name="T23" fmla="*/ 257 h 601"/>
                <a:gd name="T24" fmla="*/ 376 w 509"/>
                <a:gd name="T25" fmla="*/ 265 h 601"/>
                <a:gd name="T26" fmla="*/ 391 w 509"/>
                <a:gd name="T27" fmla="*/ 286 h 601"/>
                <a:gd name="T28" fmla="*/ 430 w 509"/>
                <a:gd name="T29" fmla="*/ 250 h 601"/>
                <a:gd name="T30" fmla="*/ 453 w 509"/>
                <a:gd name="T31" fmla="*/ 263 h 601"/>
                <a:gd name="T32" fmla="*/ 477 w 509"/>
                <a:gd name="T33" fmla="*/ 280 h 601"/>
                <a:gd name="T34" fmla="*/ 496 w 509"/>
                <a:gd name="T35" fmla="*/ 297 h 601"/>
                <a:gd name="T36" fmla="*/ 509 w 509"/>
                <a:gd name="T37" fmla="*/ 316 h 601"/>
                <a:gd name="T38" fmla="*/ 487 w 509"/>
                <a:gd name="T39" fmla="*/ 340 h 601"/>
                <a:gd name="T40" fmla="*/ 464 w 509"/>
                <a:gd name="T41" fmla="*/ 364 h 601"/>
                <a:gd name="T42" fmla="*/ 438 w 509"/>
                <a:gd name="T43" fmla="*/ 376 h 601"/>
                <a:gd name="T44" fmla="*/ 406 w 509"/>
                <a:gd name="T45" fmla="*/ 385 h 601"/>
                <a:gd name="T46" fmla="*/ 368 w 509"/>
                <a:gd name="T47" fmla="*/ 385 h 601"/>
                <a:gd name="T48" fmla="*/ 366 w 509"/>
                <a:gd name="T49" fmla="*/ 413 h 601"/>
                <a:gd name="T50" fmla="*/ 340 w 509"/>
                <a:gd name="T51" fmla="*/ 430 h 601"/>
                <a:gd name="T52" fmla="*/ 301 w 509"/>
                <a:gd name="T53" fmla="*/ 458 h 601"/>
                <a:gd name="T54" fmla="*/ 286 w 509"/>
                <a:gd name="T55" fmla="*/ 488 h 601"/>
                <a:gd name="T56" fmla="*/ 248 w 509"/>
                <a:gd name="T57" fmla="*/ 483 h 601"/>
                <a:gd name="T58" fmla="*/ 227 w 509"/>
                <a:gd name="T59" fmla="*/ 541 h 601"/>
                <a:gd name="T60" fmla="*/ 45 w 509"/>
                <a:gd name="T61" fmla="*/ 601 h 601"/>
                <a:gd name="T62" fmla="*/ 11 w 509"/>
                <a:gd name="T63" fmla="*/ 550 h 601"/>
                <a:gd name="T64" fmla="*/ 0 w 509"/>
                <a:gd name="T65" fmla="*/ 492 h 601"/>
                <a:gd name="T66" fmla="*/ 11 w 509"/>
                <a:gd name="T67" fmla="*/ 436 h 601"/>
                <a:gd name="T68" fmla="*/ 26 w 509"/>
                <a:gd name="T69" fmla="*/ 391 h 601"/>
                <a:gd name="T70" fmla="*/ 47 w 509"/>
                <a:gd name="T71" fmla="*/ 327 h 601"/>
                <a:gd name="T72" fmla="*/ 77 w 509"/>
                <a:gd name="T73" fmla="*/ 301 h 601"/>
                <a:gd name="T74" fmla="*/ 82 w 509"/>
                <a:gd name="T75" fmla="*/ 257 h 601"/>
                <a:gd name="T76" fmla="*/ 66 w 509"/>
                <a:gd name="T77" fmla="*/ 233 h 601"/>
                <a:gd name="T78" fmla="*/ 34 w 509"/>
                <a:gd name="T79" fmla="*/ 207 h 601"/>
                <a:gd name="T80" fmla="*/ 17 w 509"/>
                <a:gd name="T81" fmla="*/ 163 h 601"/>
                <a:gd name="T82" fmla="*/ 32 w 509"/>
                <a:gd name="T83" fmla="*/ 139 h 601"/>
                <a:gd name="T84" fmla="*/ 54 w 509"/>
                <a:gd name="T85" fmla="*/ 113 h 601"/>
                <a:gd name="T86" fmla="*/ 81 w 509"/>
                <a:gd name="T87" fmla="*/ 88 h 601"/>
                <a:gd name="T88" fmla="*/ 96 w 509"/>
                <a:gd name="T89" fmla="*/ 55 h 601"/>
                <a:gd name="T90" fmla="*/ 109 w 509"/>
                <a:gd name="T91" fmla="*/ 28 h 601"/>
                <a:gd name="T92" fmla="*/ 143 w 509"/>
                <a:gd name="T93" fmla="*/ 9 h 601"/>
                <a:gd name="T94" fmla="*/ 182 w 509"/>
                <a:gd name="T95" fmla="*/ 0 h 601"/>
                <a:gd name="T96" fmla="*/ 220 w 509"/>
                <a:gd name="T97" fmla="*/ 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9" h="601">
                  <a:moveTo>
                    <a:pt x="220" y="6"/>
                  </a:moveTo>
                  <a:lnTo>
                    <a:pt x="225" y="26"/>
                  </a:lnTo>
                  <a:lnTo>
                    <a:pt x="239" y="30"/>
                  </a:lnTo>
                  <a:lnTo>
                    <a:pt x="256" y="30"/>
                  </a:lnTo>
                  <a:lnTo>
                    <a:pt x="274" y="47"/>
                  </a:lnTo>
                  <a:lnTo>
                    <a:pt x="295" y="51"/>
                  </a:lnTo>
                  <a:lnTo>
                    <a:pt x="293" y="60"/>
                  </a:lnTo>
                  <a:lnTo>
                    <a:pt x="306" y="66"/>
                  </a:lnTo>
                  <a:lnTo>
                    <a:pt x="318" y="75"/>
                  </a:lnTo>
                  <a:lnTo>
                    <a:pt x="338" y="83"/>
                  </a:lnTo>
                  <a:lnTo>
                    <a:pt x="342" y="98"/>
                  </a:lnTo>
                  <a:lnTo>
                    <a:pt x="359" y="98"/>
                  </a:lnTo>
                  <a:lnTo>
                    <a:pt x="366" y="115"/>
                  </a:lnTo>
                  <a:lnTo>
                    <a:pt x="368" y="137"/>
                  </a:lnTo>
                  <a:lnTo>
                    <a:pt x="359" y="148"/>
                  </a:lnTo>
                  <a:lnTo>
                    <a:pt x="340" y="148"/>
                  </a:lnTo>
                  <a:lnTo>
                    <a:pt x="319" y="156"/>
                  </a:lnTo>
                  <a:lnTo>
                    <a:pt x="314" y="169"/>
                  </a:lnTo>
                  <a:lnTo>
                    <a:pt x="331" y="179"/>
                  </a:lnTo>
                  <a:lnTo>
                    <a:pt x="329" y="195"/>
                  </a:lnTo>
                  <a:lnTo>
                    <a:pt x="333" y="212"/>
                  </a:lnTo>
                  <a:lnTo>
                    <a:pt x="338" y="229"/>
                  </a:lnTo>
                  <a:lnTo>
                    <a:pt x="338" y="246"/>
                  </a:lnTo>
                  <a:lnTo>
                    <a:pt x="344" y="257"/>
                  </a:lnTo>
                  <a:lnTo>
                    <a:pt x="365" y="257"/>
                  </a:lnTo>
                  <a:lnTo>
                    <a:pt x="376" y="265"/>
                  </a:lnTo>
                  <a:lnTo>
                    <a:pt x="372" y="282"/>
                  </a:lnTo>
                  <a:lnTo>
                    <a:pt x="391" y="286"/>
                  </a:lnTo>
                  <a:lnTo>
                    <a:pt x="412" y="276"/>
                  </a:lnTo>
                  <a:lnTo>
                    <a:pt x="430" y="250"/>
                  </a:lnTo>
                  <a:lnTo>
                    <a:pt x="434" y="267"/>
                  </a:lnTo>
                  <a:lnTo>
                    <a:pt x="453" y="263"/>
                  </a:lnTo>
                  <a:lnTo>
                    <a:pt x="468" y="271"/>
                  </a:lnTo>
                  <a:lnTo>
                    <a:pt x="477" y="280"/>
                  </a:lnTo>
                  <a:lnTo>
                    <a:pt x="494" y="284"/>
                  </a:lnTo>
                  <a:lnTo>
                    <a:pt x="496" y="297"/>
                  </a:lnTo>
                  <a:lnTo>
                    <a:pt x="498" y="310"/>
                  </a:lnTo>
                  <a:lnTo>
                    <a:pt x="509" y="316"/>
                  </a:lnTo>
                  <a:lnTo>
                    <a:pt x="504" y="329"/>
                  </a:lnTo>
                  <a:lnTo>
                    <a:pt x="487" y="340"/>
                  </a:lnTo>
                  <a:lnTo>
                    <a:pt x="474" y="349"/>
                  </a:lnTo>
                  <a:lnTo>
                    <a:pt x="464" y="364"/>
                  </a:lnTo>
                  <a:lnTo>
                    <a:pt x="457" y="379"/>
                  </a:lnTo>
                  <a:lnTo>
                    <a:pt x="438" y="376"/>
                  </a:lnTo>
                  <a:lnTo>
                    <a:pt x="423" y="385"/>
                  </a:lnTo>
                  <a:lnTo>
                    <a:pt x="406" y="385"/>
                  </a:lnTo>
                  <a:lnTo>
                    <a:pt x="385" y="383"/>
                  </a:lnTo>
                  <a:lnTo>
                    <a:pt x="368" y="385"/>
                  </a:lnTo>
                  <a:lnTo>
                    <a:pt x="365" y="398"/>
                  </a:lnTo>
                  <a:lnTo>
                    <a:pt x="366" y="413"/>
                  </a:lnTo>
                  <a:lnTo>
                    <a:pt x="348" y="417"/>
                  </a:lnTo>
                  <a:lnTo>
                    <a:pt x="340" y="430"/>
                  </a:lnTo>
                  <a:lnTo>
                    <a:pt x="323" y="447"/>
                  </a:lnTo>
                  <a:lnTo>
                    <a:pt x="301" y="458"/>
                  </a:lnTo>
                  <a:lnTo>
                    <a:pt x="299" y="479"/>
                  </a:lnTo>
                  <a:lnTo>
                    <a:pt x="286" y="488"/>
                  </a:lnTo>
                  <a:lnTo>
                    <a:pt x="269" y="481"/>
                  </a:lnTo>
                  <a:lnTo>
                    <a:pt x="248" y="483"/>
                  </a:lnTo>
                  <a:lnTo>
                    <a:pt x="239" y="515"/>
                  </a:lnTo>
                  <a:lnTo>
                    <a:pt x="227" y="541"/>
                  </a:lnTo>
                  <a:lnTo>
                    <a:pt x="197" y="594"/>
                  </a:lnTo>
                  <a:lnTo>
                    <a:pt x="45" y="601"/>
                  </a:lnTo>
                  <a:lnTo>
                    <a:pt x="30" y="579"/>
                  </a:lnTo>
                  <a:lnTo>
                    <a:pt x="11" y="550"/>
                  </a:lnTo>
                  <a:lnTo>
                    <a:pt x="5" y="528"/>
                  </a:lnTo>
                  <a:lnTo>
                    <a:pt x="0" y="492"/>
                  </a:lnTo>
                  <a:lnTo>
                    <a:pt x="4" y="466"/>
                  </a:lnTo>
                  <a:lnTo>
                    <a:pt x="11" y="436"/>
                  </a:lnTo>
                  <a:lnTo>
                    <a:pt x="24" y="413"/>
                  </a:lnTo>
                  <a:lnTo>
                    <a:pt x="26" y="391"/>
                  </a:lnTo>
                  <a:lnTo>
                    <a:pt x="30" y="361"/>
                  </a:lnTo>
                  <a:lnTo>
                    <a:pt x="47" y="327"/>
                  </a:lnTo>
                  <a:lnTo>
                    <a:pt x="62" y="314"/>
                  </a:lnTo>
                  <a:lnTo>
                    <a:pt x="77" y="301"/>
                  </a:lnTo>
                  <a:lnTo>
                    <a:pt x="82" y="282"/>
                  </a:lnTo>
                  <a:lnTo>
                    <a:pt x="82" y="257"/>
                  </a:lnTo>
                  <a:lnTo>
                    <a:pt x="82" y="244"/>
                  </a:lnTo>
                  <a:lnTo>
                    <a:pt x="66" y="233"/>
                  </a:lnTo>
                  <a:lnTo>
                    <a:pt x="47" y="222"/>
                  </a:lnTo>
                  <a:lnTo>
                    <a:pt x="34" y="207"/>
                  </a:lnTo>
                  <a:lnTo>
                    <a:pt x="28" y="184"/>
                  </a:lnTo>
                  <a:lnTo>
                    <a:pt x="17" y="163"/>
                  </a:lnTo>
                  <a:lnTo>
                    <a:pt x="28" y="156"/>
                  </a:lnTo>
                  <a:lnTo>
                    <a:pt x="32" y="139"/>
                  </a:lnTo>
                  <a:lnTo>
                    <a:pt x="51" y="130"/>
                  </a:lnTo>
                  <a:lnTo>
                    <a:pt x="54" y="113"/>
                  </a:lnTo>
                  <a:lnTo>
                    <a:pt x="66" y="103"/>
                  </a:lnTo>
                  <a:lnTo>
                    <a:pt x="81" y="88"/>
                  </a:lnTo>
                  <a:lnTo>
                    <a:pt x="81" y="68"/>
                  </a:lnTo>
                  <a:lnTo>
                    <a:pt x="96" y="55"/>
                  </a:lnTo>
                  <a:lnTo>
                    <a:pt x="107" y="43"/>
                  </a:lnTo>
                  <a:lnTo>
                    <a:pt x="109" y="28"/>
                  </a:lnTo>
                  <a:lnTo>
                    <a:pt x="128" y="17"/>
                  </a:lnTo>
                  <a:lnTo>
                    <a:pt x="143" y="9"/>
                  </a:lnTo>
                  <a:lnTo>
                    <a:pt x="158" y="4"/>
                  </a:lnTo>
                  <a:lnTo>
                    <a:pt x="182" y="0"/>
                  </a:lnTo>
                  <a:lnTo>
                    <a:pt x="203" y="0"/>
                  </a:lnTo>
                  <a:lnTo>
                    <a:pt x="220" y="6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solidFill>
                  <a:schemeClr val="lt1"/>
                </a:solidFill>
              </a:endParaRPr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F298D9F6-7221-2E4B-8B97-DAD1A5677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589" y="1273446"/>
              <a:ext cx="971682" cy="985446"/>
            </a:xfrm>
            <a:custGeom>
              <a:avLst/>
              <a:gdLst>
                <a:gd name="T0" fmla="*/ 959 w 959"/>
                <a:gd name="T1" fmla="*/ 502 h 981"/>
                <a:gd name="T2" fmla="*/ 914 w 959"/>
                <a:gd name="T3" fmla="*/ 551 h 981"/>
                <a:gd name="T4" fmla="*/ 860 w 959"/>
                <a:gd name="T5" fmla="*/ 600 h 981"/>
                <a:gd name="T6" fmla="*/ 809 w 959"/>
                <a:gd name="T7" fmla="*/ 641 h 981"/>
                <a:gd name="T8" fmla="*/ 798 w 959"/>
                <a:gd name="T9" fmla="*/ 707 h 981"/>
                <a:gd name="T10" fmla="*/ 749 w 959"/>
                <a:gd name="T11" fmla="*/ 776 h 981"/>
                <a:gd name="T12" fmla="*/ 762 w 959"/>
                <a:gd name="T13" fmla="*/ 823 h 981"/>
                <a:gd name="T14" fmla="*/ 753 w 959"/>
                <a:gd name="T15" fmla="*/ 887 h 981"/>
                <a:gd name="T16" fmla="*/ 689 w 959"/>
                <a:gd name="T17" fmla="*/ 898 h 981"/>
                <a:gd name="T18" fmla="*/ 613 w 959"/>
                <a:gd name="T19" fmla="*/ 921 h 981"/>
                <a:gd name="T20" fmla="*/ 563 w 959"/>
                <a:gd name="T21" fmla="*/ 979 h 981"/>
                <a:gd name="T22" fmla="*/ 504 w 959"/>
                <a:gd name="T23" fmla="*/ 917 h 981"/>
                <a:gd name="T24" fmla="*/ 459 w 959"/>
                <a:gd name="T25" fmla="*/ 924 h 981"/>
                <a:gd name="T26" fmla="*/ 420 w 959"/>
                <a:gd name="T27" fmla="*/ 960 h 981"/>
                <a:gd name="T28" fmla="*/ 356 w 959"/>
                <a:gd name="T29" fmla="*/ 981 h 981"/>
                <a:gd name="T30" fmla="*/ 320 w 959"/>
                <a:gd name="T31" fmla="*/ 932 h 981"/>
                <a:gd name="T32" fmla="*/ 311 w 959"/>
                <a:gd name="T33" fmla="*/ 859 h 981"/>
                <a:gd name="T34" fmla="*/ 267 w 959"/>
                <a:gd name="T35" fmla="*/ 812 h 981"/>
                <a:gd name="T36" fmla="*/ 205 w 959"/>
                <a:gd name="T37" fmla="*/ 784 h 981"/>
                <a:gd name="T38" fmla="*/ 126 w 959"/>
                <a:gd name="T39" fmla="*/ 761 h 981"/>
                <a:gd name="T40" fmla="*/ 115 w 959"/>
                <a:gd name="T41" fmla="*/ 701 h 981"/>
                <a:gd name="T42" fmla="*/ 70 w 959"/>
                <a:gd name="T43" fmla="*/ 652 h 981"/>
                <a:gd name="T44" fmla="*/ 85 w 959"/>
                <a:gd name="T45" fmla="*/ 592 h 981"/>
                <a:gd name="T46" fmla="*/ 124 w 959"/>
                <a:gd name="T47" fmla="*/ 539 h 981"/>
                <a:gd name="T48" fmla="*/ 188 w 959"/>
                <a:gd name="T49" fmla="*/ 511 h 981"/>
                <a:gd name="T50" fmla="*/ 136 w 959"/>
                <a:gd name="T51" fmla="*/ 451 h 981"/>
                <a:gd name="T52" fmla="*/ 10 w 959"/>
                <a:gd name="T53" fmla="*/ 303 h 981"/>
                <a:gd name="T54" fmla="*/ 51 w 959"/>
                <a:gd name="T55" fmla="*/ 245 h 981"/>
                <a:gd name="T56" fmla="*/ 87 w 959"/>
                <a:gd name="T57" fmla="*/ 284 h 981"/>
                <a:gd name="T58" fmla="*/ 108 w 959"/>
                <a:gd name="T59" fmla="*/ 207 h 981"/>
                <a:gd name="T60" fmla="*/ 87 w 959"/>
                <a:gd name="T61" fmla="*/ 119 h 981"/>
                <a:gd name="T62" fmla="*/ 79 w 959"/>
                <a:gd name="T63" fmla="*/ 72 h 981"/>
                <a:gd name="T64" fmla="*/ 138 w 959"/>
                <a:gd name="T65" fmla="*/ 46 h 981"/>
                <a:gd name="T66" fmla="*/ 200 w 959"/>
                <a:gd name="T67" fmla="*/ 0 h 981"/>
                <a:gd name="T68" fmla="*/ 249 w 959"/>
                <a:gd name="T69" fmla="*/ 70 h 981"/>
                <a:gd name="T70" fmla="*/ 260 w 959"/>
                <a:gd name="T71" fmla="*/ 138 h 981"/>
                <a:gd name="T72" fmla="*/ 209 w 959"/>
                <a:gd name="T73" fmla="*/ 228 h 981"/>
                <a:gd name="T74" fmla="*/ 183 w 959"/>
                <a:gd name="T75" fmla="*/ 329 h 981"/>
                <a:gd name="T76" fmla="*/ 228 w 959"/>
                <a:gd name="T77" fmla="*/ 438 h 981"/>
                <a:gd name="T78" fmla="*/ 431 w 959"/>
                <a:gd name="T79" fmla="*/ 320 h 981"/>
                <a:gd name="T80" fmla="*/ 484 w 959"/>
                <a:gd name="T81" fmla="*/ 295 h 981"/>
                <a:gd name="T82" fmla="*/ 549 w 959"/>
                <a:gd name="T83" fmla="*/ 250 h 981"/>
                <a:gd name="T84" fmla="*/ 589 w 959"/>
                <a:gd name="T85" fmla="*/ 222 h 981"/>
                <a:gd name="T86" fmla="*/ 647 w 959"/>
                <a:gd name="T87" fmla="*/ 201 h 981"/>
                <a:gd name="T88" fmla="*/ 721 w 959"/>
                <a:gd name="T89" fmla="*/ 213 h 981"/>
                <a:gd name="T90" fmla="*/ 758 w 959"/>
                <a:gd name="T91" fmla="*/ 290 h 981"/>
                <a:gd name="T92" fmla="*/ 753 w 959"/>
                <a:gd name="T93" fmla="*/ 335 h 981"/>
                <a:gd name="T94" fmla="*/ 751 w 959"/>
                <a:gd name="T95" fmla="*/ 400 h 981"/>
                <a:gd name="T96" fmla="*/ 794 w 959"/>
                <a:gd name="T97" fmla="*/ 395 h 981"/>
                <a:gd name="T98" fmla="*/ 800 w 959"/>
                <a:gd name="T99" fmla="*/ 427 h 981"/>
                <a:gd name="T100" fmla="*/ 813 w 959"/>
                <a:gd name="T101" fmla="*/ 489 h 981"/>
                <a:gd name="T102" fmla="*/ 924 w 959"/>
                <a:gd name="T103" fmla="*/ 447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9" h="981">
                  <a:moveTo>
                    <a:pt x="939" y="449"/>
                  </a:moveTo>
                  <a:lnTo>
                    <a:pt x="941" y="470"/>
                  </a:lnTo>
                  <a:lnTo>
                    <a:pt x="948" y="489"/>
                  </a:lnTo>
                  <a:lnTo>
                    <a:pt x="959" y="502"/>
                  </a:lnTo>
                  <a:lnTo>
                    <a:pt x="954" y="517"/>
                  </a:lnTo>
                  <a:lnTo>
                    <a:pt x="939" y="532"/>
                  </a:lnTo>
                  <a:lnTo>
                    <a:pt x="918" y="536"/>
                  </a:lnTo>
                  <a:lnTo>
                    <a:pt x="914" y="551"/>
                  </a:lnTo>
                  <a:lnTo>
                    <a:pt x="899" y="556"/>
                  </a:lnTo>
                  <a:lnTo>
                    <a:pt x="890" y="577"/>
                  </a:lnTo>
                  <a:lnTo>
                    <a:pt x="879" y="594"/>
                  </a:lnTo>
                  <a:lnTo>
                    <a:pt x="860" y="600"/>
                  </a:lnTo>
                  <a:lnTo>
                    <a:pt x="845" y="609"/>
                  </a:lnTo>
                  <a:lnTo>
                    <a:pt x="839" y="626"/>
                  </a:lnTo>
                  <a:lnTo>
                    <a:pt x="817" y="628"/>
                  </a:lnTo>
                  <a:lnTo>
                    <a:pt x="809" y="641"/>
                  </a:lnTo>
                  <a:lnTo>
                    <a:pt x="803" y="656"/>
                  </a:lnTo>
                  <a:lnTo>
                    <a:pt x="805" y="678"/>
                  </a:lnTo>
                  <a:lnTo>
                    <a:pt x="809" y="695"/>
                  </a:lnTo>
                  <a:lnTo>
                    <a:pt x="798" y="707"/>
                  </a:lnTo>
                  <a:lnTo>
                    <a:pt x="788" y="724"/>
                  </a:lnTo>
                  <a:lnTo>
                    <a:pt x="768" y="740"/>
                  </a:lnTo>
                  <a:lnTo>
                    <a:pt x="754" y="761"/>
                  </a:lnTo>
                  <a:lnTo>
                    <a:pt x="749" y="776"/>
                  </a:lnTo>
                  <a:lnTo>
                    <a:pt x="758" y="793"/>
                  </a:lnTo>
                  <a:lnTo>
                    <a:pt x="768" y="795"/>
                  </a:lnTo>
                  <a:lnTo>
                    <a:pt x="770" y="812"/>
                  </a:lnTo>
                  <a:lnTo>
                    <a:pt x="762" y="823"/>
                  </a:lnTo>
                  <a:lnTo>
                    <a:pt x="756" y="838"/>
                  </a:lnTo>
                  <a:lnTo>
                    <a:pt x="747" y="851"/>
                  </a:lnTo>
                  <a:lnTo>
                    <a:pt x="749" y="868"/>
                  </a:lnTo>
                  <a:lnTo>
                    <a:pt x="753" y="887"/>
                  </a:lnTo>
                  <a:lnTo>
                    <a:pt x="736" y="885"/>
                  </a:lnTo>
                  <a:lnTo>
                    <a:pt x="721" y="889"/>
                  </a:lnTo>
                  <a:lnTo>
                    <a:pt x="707" y="904"/>
                  </a:lnTo>
                  <a:lnTo>
                    <a:pt x="689" y="898"/>
                  </a:lnTo>
                  <a:lnTo>
                    <a:pt x="668" y="894"/>
                  </a:lnTo>
                  <a:lnTo>
                    <a:pt x="651" y="900"/>
                  </a:lnTo>
                  <a:lnTo>
                    <a:pt x="628" y="913"/>
                  </a:lnTo>
                  <a:lnTo>
                    <a:pt x="613" y="921"/>
                  </a:lnTo>
                  <a:lnTo>
                    <a:pt x="612" y="936"/>
                  </a:lnTo>
                  <a:lnTo>
                    <a:pt x="600" y="953"/>
                  </a:lnTo>
                  <a:lnTo>
                    <a:pt x="574" y="964"/>
                  </a:lnTo>
                  <a:lnTo>
                    <a:pt x="563" y="979"/>
                  </a:lnTo>
                  <a:lnTo>
                    <a:pt x="546" y="970"/>
                  </a:lnTo>
                  <a:lnTo>
                    <a:pt x="531" y="930"/>
                  </a:lnTo>
                  <a:lnTo>
                    <a:pt x="519" y="909"/>
                  </a:lnTo>
                  <a:lnTo>
                    <a:pt x="504" y="917"/>
                  </a:lnTo>
                  <a:lnTo>
                    <a:pt x="489" y="923"/>
                  </a:lnTo>
                  <a:lnTo>
                    <a:pt x="478" y="908"/>
                  </a:lnTo>
                  <a:lnTo>
                    <a:pt x="455" y="906"/>
                  </a:lnTo>
                  <a:lnTo>
                    <a:pt x="459" y="924"/>
                  </a:lnTo>
                  <a:lnTo>
                    <a:pt x="465" y="947"/>
                  </a:lnTo>
                  <a:lnTo>
                    <a:pt x="452" y="964"/>
                  </a:lnTo>
                  <a:lnTo>
                    <a:pt x="437" y="958"/>
                  </a:lnTo>
                  <a:lnTo>
                    <a:pt x="420" y="960"/>
                  </a:lnTo>
                  <a:lnTo>
                    <a:pt x="408" y="970"/>
                  </a:lnTo>
                  <a:lnTo>
                    <a:pt x="399" y="975"/>
                  </a:lnTo>
                  <a:lnTo>
                    <a:pt x="382" y="979"/>
                  </a:lnTo>
                  <a:lnTo>
                    <a:pt x="356" y="981"/>
                  </a:lnTo>
                  <a:lnTo>
                    <a:pt x="339" y="971"/>
                  </a:lnTo>
                  <a:lnTo>
                    <a:pt x="335" y="958"/>
                  </a:lnTo>
                  <a:lnTo>
                    <a:pt x="328" y="949"/>
                  </a:lnTo>
                  <a:lnTo>
                    <a:pt x="320" y="932"/>
                  </a:lnTo>
                  <a:lnTo>
                    <a:pt x="320" y="913"/>
                  </a:lnTo>
                  <a:lnTo>
                    <a:pt x="313" y="900"/>
                  </a:lnTo>
                  <a:lnTo>
                    <a:pt x="301" y="881"/>
                  </a:lnTo>
                  <a:lnTo>
                    <a:pt x="311" y="859"/>
                  </a:lnTo>
                  <a:lnTo>
                    <a:pt x="313" y="842"/>
                  </a:lnTo>
                  <a:lnTo>
                    <a:pt x="307" y="827"/>
                  </a:lnTo>
                  <a:lnTo>
                    <a:pt x="279" y="831"/>
                  </a:lnTo>
                  <a:lnTo>
                    <a:pt x="267" y="812"/>
                  </a:lnTo>
                  <a:lnTo>
                    <a:pt x="271" y="787"/>
                  </a:lnTo>
                  <a:lnTo>
                    <a:pt x="264" y="774"/>
                  </a:lnTo>
                  <a:lnTo>
                    <a:pt x="237" y="778"/>
                  </a:lnTo>
                  <a:lnTo>
                    <a:pt x="205" y="784"/>
                  </a:lnTo>
                  <a:lnTo>
                    <a:pt x="181" y="787"/>
                  </a:lnTo>
                  <a:lnTo>
                    <a:pt x="153" y="789"/>
                  </a:lnTo>
                  <a:lnTo>
                    <a:pt x="134" y="782"/>
                  </a:lnTo>
                  <a:lnTo>
                    <a:pt x="126" y="761"/>
                  </a:lnTo>
                  <a:lnTo>
                    <a:pt x="111" y="752"/>
                  </a:lnTo>
                  <a:lnTo>
                    <a:pt x="111" y="735"/>
                  </a:lnTo>
                  <a:lnTo>
                    <a:pt x="111" y="718"/>
                  </a:lnTo>
                  <a:lnTo>
                    <a:pt x="115" y="701"/>
                  </a:lnTo>
                  <a:lnTo>
                    <a:pt x="104" y="690"/>
                  </a:lnTo>
                  <a:lnTo>
                    <a:pt x="87" y="677"/>
                  </a:lnTo>
                  <a:lnTo>
                    <a:pt x="83" y="658"/>
                  </a:lnTo>
                  <a:lnTo>
                    <a:pt x="70" y="652"/>
                  </a:lnTo>
                  <a:lnTo>
                    <a:pt x="66" y="635"/>
                  </a:lnTo>
                  <a:lnTo>
                    <a:pt x="55" y="620"/>
                  </a:lnTo>
                  <a:lnTo>
                    <a:pt x="53" y="607"/>
                  </a:lnTo>
                  <a:lnTo>
                    <a:pt x="85" y="592"/>
                  </a:lnTo>
                  <a:lnTo>
                    <a:pt x="102" y="583"/>
                  </a:lnTo>
                  <a:lnTo>
                    <a:pt x="98" y="562"/>
                  </a:lnTo>
                  <a:lnTo>
                    <a:pt x="98" y="545"/>
                  </a:lnTo>
                  <a:lnTo>
                    <a:pt x="124" y="539"/>
                  </a:lnTo>
                  <a:lnTo>
                    <a:pt x="145" y="541"/>
                  </a:lnTo>
                  <a:lnTo>
                    <a:pt x="162" y="547"/>
                  </a:lnTo>
                  <a:lnTo>
                    <a:pt x="181" y="545"/>
                  </a:lnTo>
                  <a:lnTo>
                    <a:pt x="188" y="511"/>
                  </a:lnTo>
                  <a:lnTo>
                    <a:pt x="185" y="487"/>
                  </a:lnTo>
                  <a:lnTo>
                    <a:pt x="175" y="468"/>
                  </a:lnTo>
                  <a:lnTo>
                    <a:pt x="158" y="455"/>
                  </a:lnTo>
                  <a:lnTo>
                    <a:pt x="136" y="451"/>
                  </a:lnTo>
                  <a:lnTo>
                    <a:pt x="91" y="395"/>
                  </a:lnTo>
                  <a:lnTo>
                    <a:pt x="15" y="333"/>
                  </a:lnTo>
                  <a:lnTo>
                    <a:pt x="0" y="312"/>
                  </a:lnTo>
                  <a:lnTo>
                    <a:pt x="10" y="303"/>
                  </a:lnTo>
                  <a:lnTo>
                    <a:pt x="25" y="290"/>
                  </a:lnTo>
                  <a:lnTo>
                    <a:pt x="30" y="269"/>
                  </a:lnTo>
                  <a:lnTo>
                    <a:pt x="32" y="252"/>
                  </a:lnTo>
                  <a:lnTo>
                    <a:pt x="51" y="245"/>
                  </a:lnTo>
                  <a:lnTo>
                    <a:pt x="61" y="258"/>
                  </a:lnTo>
                  <a:lnTo>
                    <a:pt x="57" y="269"/>
                  </a:lnTo>
                  <a:lnTo>
                    <a:pt x="62" y="280"/>
                  </a:lnTo>
                  <a:lnTo>
                    <a:pt x="87" y="284"/>
                  </a:lnTo>
                  <a:lnTo>
                    <a:pt x="106" y="275"/>
                  </a:lnTo>
                  <a:lnTo>
                    <a:pt x="113" y="252"/>
                  </a:lnTo>
                  <a:lnTo>
                    <a:pt x="109" y="226"/>
                  </a:lnTo>
                  <a:lnTo>
                    <a:pt x="108" y="207"/>
                  </a:lnTo>
                  <a:lnTo>
                    <a:pt x="98" y="186"/>
                  </a:lnTo>
                  <a:lnTo>
                    <a:pt x="102" y="166"/>
                  </a:lnTo>
                  <a:lnTo>
                    <a:pt x="106" y="143"/>
                  </a:lnTo>
                  <a:lnTo>
                    <a:pt x="87" y="119"/>
                  </a:lnTo>
                  <a:lnTo>
                    <a:pt x="68" y="109"/>
                  </a:lnTo>
                  <a:lnTo>
                    <a:pt x="49" y="93"/>
                  </a:lnTo>
                  <a:lnTo>
                    <a:pt x="61" y="77"/>
                  </a:lnTo>
                  <a:lnTo>
                    <a:pt x="79" y="72"/>
                  </a:lnTo>
                  <a:lnTo>
                    <a:pt x="106" y="70"/>
                  </a:lnTo>
                  <a:lnTo>
                    <a:pt x="121" y="70"/>
                  </a:lnTo>
                  <a:lnTo>
                    <a:pt x="123" y="57"/>
                  </a:lnTo>
                  <a:lnTo>
                    <a:pt x="138" y="46"/>
                  </a:lnTo>
                  <a:lnTo>
                    <a:pt x="155" y="32"/>
                  </a:lnTo>
                  <a:lnTo>
                    <a:pt x="171" y="21"/>
                  </a:lnTo>
                  <a:lnTo>
                    <a:pt x="187" y="10"/>
                  </a:lnTo>
                  <a:lnTo>
                    <a:pt x="200" y="0"/>
                  </a:lnTo>
                  <a:lnTo>
                    <a:pt x="211" y="21"/>
                  </a:lnTo>
                  <a:lnTo>
                    <a:pt x="217" y="44"/>
                  </a:lnTo>
                  <a:lnTo>
                    <a:pt x="230" y="59"/>
                  </a:lnTo>
                  <a:lnTo>
                    <a:pt x="249" y="70"/>
                  </a:lnTo>
                  <a:lnTo>
                    <a:pt x="265" y="81"/>
                  </a:lnTo>
                  <a:lnTo>
                    <a:pt x="265" y="94"/>
                  </a:lnTo>
                  <a:lnTo>
                    <a:pt x="265" y="119"/>
                  </a:lnTo>
                  <a:lnTo>
                    <a:pt x="260" y="138"/>
                  </a:lnTo>
                  <a:lnTo>
                    <a:pt x="245" y="151"/>
                  </a:lnTo>
                  <a:lnTo>
                    <a:pt x="230" y="164"/>
                  </a:lnTo>
                  <a:lnTo>
                    <a:pt x="213" y="198"/>
                  </a:lnTo>
                  <a:lnTo>
                    <a:pt x="209" y="228"/>
                  </a:lnTo>
                  <a:lnTo>
                    <a:pt x="207" y="250"/>
                  </a:lnTo>
                  <a:lnTo>
                    <a:pt x="194" y="273"/>
                  </a:lnTo>
                  <a:lnTo>
                    <a:pt x="187" y="303"/>
                  </a:lnTo>
                  <a:lnTo>
                    <a:pt x="183" y="329"/>
                  </a:lnTo>
                  <a:lnTo>
                    <a:pt x="188" y="365"/>
                  </a:lnTo>
                  <a:lnTo>
                    <a:pt x="194" y="387"/>
                  </a:lnTo>
                  <a:lnTo>
                    <a:pt x="213" y="416"/>
                  </a:lnTo>
                  <a:lnTo>
                    <a:pt x="228" y="438"/>
                  </a:lnTo>
                  <a:lnTo>
                    <a:pt x="380" y="431"/>
                  </a:lnTo>
                  <a:lnTo>
                    <a:pt x="410" y="378"/>
                  </a:lnTo>
                  <a:lnTo>
                    <a:pt x="422" y="352"/>
                  </a:lnTo>
                  <a:lnTo>
                    <a:pt x="431" y="320"/>
                  </a:lnTo>
                  <a:lnTo>
                    <a:pt x="452" y="318"/>
                  </a:lnTo>
                  <a:lnTo>
                    <a:pt x="469" y="325"/>
                  </a:lnTo>
                  <a:lnTo>
                    <a:pt x="482" y="316"/>
                  </a:lnTo>
                  <a:lnTo>
                    <a:pt x="484" y="295"/>
                  </a:lnTo>
                  <a:lnTo>
                    <a:pt x="506" y="284"/>
                  </a:lnTo>
                  <a:lnTo>
                    <a:pt x="523" y="267"/>
                  </a:lnTo>
                  <a:lnTo>
                    <a:pt x="531" y="254"/>
                  </a:lnTo>
                  <a:lnTo>
                    <a:pt x="549" y="250"/>
                  </a:lnTo>
                  <a:lnTo>
                    <a:pt x="548" y="235"/>
                  </a:lnTo>
                  <a:lnTo>
                    <a:pt x="551" y="222"/>
                  </a:lnTo>
                  <a:lnTo>
                    <a:pt x="568" y="220"/>
                  </a:lnTo>
                  <a:lnTo>
                    <a:pt x="589" y="222"/>
                  </a:lnTo>
                  <a:lnTo>
                    <a:pt x="606" y="222"/>
                  </a:lnTo>
                  <a:lnTo>
                    <a:pt x="621" y="213"/>
                  </a:lnTo>
                  <a:lnTo>
                    <a:pt x="640" y="216"/>
                  </a:lnTo>
                  <a:lnTo>
                    <a:pt x="647" y="201"/>
                  </a:lnTo>
                  <a:lnTo>
                    <a:pt x="657" y="186"/>
                  </a:lnTo>
                  <a:lnTo>
                    <a:pt x="670" y="177"/>
                  </a:lnTo>
                  <a:lnTo>
                    <a:pt x="700" y="201"/>
                  </a:lnTo>
                  <a:lnTo>
                    <a:pt x="721" y="213"/>
                  </a:lnTo>
                  <a:lnTo>
                    <a:pt x="739" y="228"/>
                  </a:lnTo>
                  <a:lnTo>
                    <a:pt x="756" y="245"/>
                  </a:lnTo>
                  <a:lnTo>
                    <a:pt x="758" y="265"/>
                  </a:lnTo>
                  <a:lnTo>
                    <a:pt x="758" y="290"/>
                  </a:lnTo>
                  <a:lnTo>
                    <a:pt x="770" y="299"/>
                  </a:lnTo>
                  <a:lnTo>
                    <a:pt x="781" y="310"/>
                  </a:lnTo>
                  <a:lnTo>
                    <a:pt x="771" y="327"/>
                  </a:lnTo>
                  <a:lnTo>
                    <a:pt x="753" y="335"/>
                  </a:lnTo>
                  <a:lnTo>
                    <a:pt x="751" y="352"/>
                  </a:lnTo>
                  <a:lnTo>
                    <a:pt x="747" y="365"/>
                  </a:lnTo>
                  <a:lnTo>
                    <a:pt x="743" y="384"/>
                  </a:lnTo>
                  <a:lnTo>
                    <a:pt x="751" y="400"/>
                  </a:lnTo>
                  <a:lnTo>
                    <a:pt x="760" y="410"/>
                  </a:lnTo>
                  <a:lnTo>
                    <a:pt x="775" y="421"/>
                  </a:lnTo>
                  <a:lnTo>
                    <a:pt x="788" y="412"/>
                  </a:lnTo>
                  <a:lnTo>
                    <a:pt x="794" y="395"/>
                  </a:lnTo>
                  <a:lnTo>
                    <a:pt x="801" y="380"/>
                  </a:lnTo>
                  <a:lnTo>
                    <a:pt x="817" y="397"/>
                  </a:lnTo>
                  <a:lnTo>
                    <a:pt x="813" y="410"/>
                  </a:lnTo>
                  <a:lnTo>
                    <a:pt x="800" y="427"/>
                  </a:lnTo>
                  <a:lnTo>
                    <a:pt x="807" y="442"/>
                  </a:lnTo>
                  <a:lnTo>
                    <a:pt x="801" y="455"/>
                  </a:lnTo>
                  <a:lnTo>
                    <a:pt x="807" y="474"/>
                  </a:lnTo>
                  <a:lnTo>
                    <a:pt x="813" y="489"/>
                  </a:lnTo>
                  <a:lnTo>
                    <a:pt x="815" y="509"/>
                  </a:lnTo>
                  <a:lnTo>
                    <a:pt x="830" y="517"/>
                  </a:lnTo>
                  <a:lnTo>
                    <a:pt x="848" y="517"/>
                  </a:lnTo>
                  <a:lnTo>
                    <a:pt x="924" y="447"/>
                  </a:lnTo>
                  <a:lnTo>
                    <a:pt x="937" y="429"/>
                  </a:lnTo>
                  <a:lnTo>
                    <a:pt x="939" y="449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4B4E2E28-A866-0D4B-A19E-8EEAB91C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810" y="2479888"/>
              <a:ext cx="148945" cy="191866"/>
            </a:xfrm>
            <a:custGeom>
              <a:avLst/>
              <a:gdLst>
                <a:gd name="T0" fmla="*/ 134 w 147"/>
                <a:gd name="T1" fmla="*/ 0 h 191"/>
                <a:gd name="T2" fmla="*/ 115 w 147"/>
                <a:gd name="T3" fmla="*/ 11 h 191"/>
                <a:gd name="T4" fmla="*/ 98 w 147"/>
                <a:gd name="T5" fmla="*/ 9 h 191"/>
                <a:gd name="T6" fmla="*/ 79 w 147"/>
                <a:gd name="T7" fmla="*/ 3 h 191"/>
                <a:gd name="T8" fmla="*/ 57 w 147"/>
                <a:gd name="T9" fmla="*/ 3 h 191"/>
                <a:gd name="T10" fmla="*/ 40 w 147"/>
                <a:gd name="T11" fmla="*/ 7 h 191"/>
                <a:gd name="T12" fmla="*/ 44 w 147"/>
                <a:gd name="T13" fmla="*/ 16 h 191"/>
                <a:gd name="T14" fmla="*/ 23 w 147"/>
                <a:gd name="T15" fmla="*/ 26 h 191"/>
                <a:gd name="T16" fmla="*/ 8 w 147"/>
                <a:gd name="T17" fmla="*/ 30 h 191"/>
                <a:gd name="T18" fmla="*/ 0 w 147"/>
                <a:gd name="T19" fmla="*/ 39 h 191"/>
                <a:gd name="T20" fmla="*/ 4 w 147"/>
                <a:gd name="T21" fmla="*/ 58 h 191"/>
                <a:gd name="T22" fmla="*/ 6 w 147"/>
                <a:gd name="T23" fmla="*/ 77 h 191"/>
                <a:gd name="T24" fmla="*/ 15 w 147"/>
                <a:gd name="T25" fmla="*/ 92 h 191"/>
                <a:gd name="T26" fmla="*/ 27 w 147"/>
                <a:gd name="T27" fmla="*/ 107 h 191"/>
                <a:gd name="T28" fmla="*/ 21 w 147"/>
                <a:gd name="T29" fmla="*/ 125 h 191"/>
                <a:gd name="T30" fmla="*/ 28 w 147"/>
                <a:gd name="T31" fmla="*/ 150 h 191"/>
                <a:gd name="T32" fmla="*/ 28 w 147"/>
                <a:gd name="T33" fmla="*/ 170 h 191"/>
                <a:gd name="T34" fmla="*/ 36 w 147"/>
                <a:gd name="T35" fmla="*/ 187 h 191"/>
                <a:gd name="T36" fmla="*/ 53 w 147"/>
                <a:gd name="T37" fmla="*/ 191 h 191"/>
                <a:gd name="T38" fmla="*/ 55 w 147"/>
                <a:gd name="T39" fmla="*/ 172 h 191"/>
                <a:gd name="T40" fmla="*/ 62 w 147"/>
                <a:gd name="T41" fmla="*/ 155 h 191"/>
                <a:gd name="T42" fmla="*/ 74 w 147"/>
                <a:gd name="T43" fmla="*/ 131 h 191"/>
                <a:gd name="T44" fmla="*/ 87 w 147"/>
                <a:gd name="T45" fmla="*/ 107 h 191"/>
                <a:gd name="T46" fmla="*/ 85 w 147"/>
                <a:gd name="T47" fmla="*/ 90 h 191"/>
                <a:gd name="T48" fmla="*/ 89 w 147"/>
                <a:gd name="T49" fmla="*/ 71 h 191"/>
                <a:gd name="T50" fmla="*/ 104 w 147"/>
                <a:gd name="T51" fmla="*/ 54 h 191"/>
                <a:gd name="T52" fmla="*/ 122 w 147"/>
                <a:gd name="T53" fmla="*/ 35 h 191"/>
                <a:gd name="T54" fmla="*/ 138 w 147"/>
                <a:gd name="T55" fmla="*/ 28 h 191"/>
                <a:gd name="T56" fmla="*/ 147 w 147"/>
                <a:gd name="T57" fmla="*/ 13 h 191"/>
                <a:gd name="T58" fmla="*/ 134 w 147"/>
                <a:gd name="T5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" h="191">
                  <a:moveTo>
                    <a:pt x="134" y="0"/>
                  </a:moveTo>
                  <a:lnTo>
                    <a:pt x="115" y="11"/>
                  </a:lnTo>
                  <a:lnTo>
                    <a:pt x="98" y="9"/>
                  </a:lnTo>
                  <a:lnTo>
                    <a:pt x="79" y="3"/>
                  </a:lnTo>
                  <a:lnTo>
                    <a:pt x="57" y="3"/>
                  </a:lnTo>
                  <a:lnTo>
                    <a:pt x="40" y="7"/>
                  </a:lnTo>
                  <a:lnTo>
                    <a:pt x="44" y="16"/>
                  </a:lnTo>
                  <a:lnTo>
                    <a:pt x="23" y="26"/>
                  </a:lnTo>
                  <a:lnTo>
                    <a:pt x="8" y="30"/>
                  </a:lnTo>
                  <a:lnTo>
                    <a:pt x="0" y="39"/>
                  </a:lnTo>
                  <a:lnTo>
                    <a:pt x="4" y="58"/>
                  </a:lnTo>
                  <a:lnTo>
                    <a:pt x="6" y="77"/>
                  </a:lnTo>
                  <a:lnTo>
                    <a:pt x="15" y="92"/>
                  </a:lnTo>
                  <a:lnTo>
                    <a:pt x="27" y="107"/>
                  </a:lnTo>
                  <a:lnTo>
                    <a:pt x="21" y="125"/>
                  </a:lnTo>
                  <a:lnTo>
                    <a:pt x="28" y="150"/>
                  </a:lnTo>
                  <a:lnTo>
                    <a:pt x="28" y="170"/>
                  </a:lnTo>
                  <a:lnTo>
                    <a:pt x="36" y="187"/>
                  </a:lnTo>
                  <a:lnTo>
                    <a:pt x="53" y="191"/>
                  </a:lnTo>
                  <a:lnTo>
                    <a:pt x="55" y="172"/>
                  </a:lnTo>
                  <a:lnTo>
                    <a:pt x="62" y="155"/>
                  </a:lnTo>
                  <a:lnTo>
                    <a:pt x="74" y="131"/>
                  </a:lnTo>
                  <a:lnTo>
                    <a:pt x="87" y="107"/>
                  </a:lnTo>
                  <a:lnTo>
                    <a:pt x="85" y="90"/>
                  </a:lnTo>
                  <a:lnTo>
                    <a:pt x="89" y="71"/>
                  </a:lnTo>
                  <a:lnTo>
                    <a:pt x="104" y="54"/>
                  </a:lnTo>
                  <a:lnTo>
                    <a:pt x="122" y="35"/>
                  </a:lnTo>
                  <a:lnTo>
                    <a:pt x="138" y="28"/>
                  </a:lnTo>
                  <a:lnTo>
                    <a:pt x="147" y="1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62" name="Freeform 43">
              <a:extLst>
                <a:ext uri="{FF2B5EF4-FFF2-40B4-BE49-F238E27FC236}">
                  <a16:creationId xmlns:a16="http://schemas.microsoft.com/office/drawing/2014/main" id="{9EB2F009-CDEB-8E4E-BFD9-6007DF4E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518" y="2140755"/>
              <a:ext cx="529917" cy="639888"/>
            </a:xfrm>
            <a:custGeom>
              <a:avLst/>
              <a:gdLst>
                <a:gd name="T0" fmla="*/ 493 w 523"/>
                <a:gd name="T1" fmla="*/ 462 h 637"/>
                <a:gd name="T2" fmla="*/ 457 w 523"/>
                <a:gd name="T3" fmla="*/ 440 h 637"/>
                <a:gd name="T4" fmla="*/ 425 w 523"/>
                <a:gd name="T5" fmla="*/ 445 h 637"/>
                <a:gd name="T6" fmla="*/ 391 w 523"/>
                <a:gd name="T7" fmla="*/ 453 h 637"/>
                <a:gd name="T8" fmla="*/ 373 w 523"/>
                <a:gd name="T9" fmla="*/ 402 h 637"/>
                <a:gd name="T10" fmla="*/ 333 w 523"/>
                <a:gd name="T11" fmla="*/ 383 h 637"/>
                <a:gd name="T12" fmla="*/ 307 w 523"/>
                <a:gd name="T13" fmla="*/ 419 h 637"/>
                <a:gd name="T14" fmla="*/ 328 w 523"/>
                <a:gd name="T15" fmla="*/ 462 h 637"/>
                <a:gd name="T16" fmla="*/ 305 w 523"/>
                <a:gd name="T17" fmla="*/ 485 h 637"/>
                <a:gd name="T18" fmla="*/ 275 w 523"/>
                <a:gd name="T19" fmla="*/ 506 h 637"/>
                <a:gd name="T20" fmla="*/ 237 w 523"/>
                <a:gd name="T21" fmla="*/ 521 h 637"/>
                <a:gd name="T22" fmla="*/ 196 w 523"/>
                <a:gd name="T23" fmla="*/ 534 h 637"/>
                <a:gd name="T24" fmla="*/ 153 w 523"/>
                <a:gd name="T25" fmla="*/ 603 h 637"/>
                <a:gd name="T26" fmla="*/ 130 w 523"/>
                <a:gd name="T27" fmla="*/ 633 h 637"/>
                <a:gd name="T28" fmla="*/ 115 w 523"/>
                <a:gd name="T29" fmla="*/ 626 h 637"/>
                <a:gd name="T30" fmla="*/ 96 w 523"/>
                <a:gd name="T31" fmla="*/ 594 h 637"/>
                <a:gd name="T32" fmla="*/ 100 w 523"/>
                <a:gd name="T33" fmla="*/ 549 h 637"/>
                <a:gd name="T34" fmla="*/ 109 w 523"/>
                <a:gd name="T35" fmla="*/ 513 h 637"/>
                <a:gd name="T36" fmla="*/ 102 w 523"/>
                <a:gd name="T37" fmla="*/ 477 h 637"/>
                <a:gd name="T38" fmla="*/ 74 w 523"/>
                <a:gd name="T39" fmla="*/ 470 h 637"/>
                <a:gd name="T40" fmla="*/ 42 w 523"/>
                <a:gd name="T41" fmla="*/ 477 h 637"/>
                <a:gd name="T42" fmla="*/ 13 w 523"/>
                <a:gd name="T43" fmla="*/ 459 h 637"/>
                <a:gd name="T44" fmla="*/ 8 w 523"/>
                <a:gd name="T45" fmla="*/ 412 h 637"/>
                <a:gd name="T46" fmla="*/ 10 w 523"/>
                <a:gd name="T47" fmla="*/ 376 h 637"/>
                <a:gd name="T48" fmla="*/ 10 w 523"/>
                <a:gd name="T49" fmla="*/ 335 h 637"/>
                <a:gd name="T50" fmla="*/ 19 w 523"/>
                <a:gd name="T51" fmla="*/ 295 h 637"/>
                <a:gd name="T52" fmla="*/ 21 w 523"/>
                <a:gd name="T53" fmla="*/ 263 h 637"/>
                <a:gd name="T54" fmla="*/ 27 w 523"/>
                <a:gd name="T55" fmla="*/ 231 h 637"/>
                <a:gd name="T56" fmla="*/ 30 w 523"/>
                <a:gd name="T57" fmla="*/ 207 h 637"/>
                <a:gd name="T58" fmla="*/ 27 w 523"/>
                <a:gd name="T59" fmla="*/ 169 h 637"/>
                <a:gd name="T60" fmla="*/ 28 w 523"/>
                <a:gd name="T61" fmla="*/ 152 h 637"/>
                <a:gd name="T62" fmla="*/ 44 w 523"/>
                <a:gd name="T63" fmla="*/ 107 h 637"/>
                <a:gd name="T64" fmla="*/ 49 w 523"/>
                <a:gd name="T65" fmla="*/ 66 h 637"/>
                <a:gd name="T66" fmla="*/ 59 w 523"/>
                <a:gd name="T67" fmla="*/ 23 h 637"/>
                <a:gd name="T68" fmla="*/ 89 w 523"/>
                <a:gd name="T69" fmla="*/ 13 h 637"/>
                <a:gd name="T70" fmla="*/ 117 w 523"/>
                <a:gd name="T71" fmla="*/ 17 h 637"/>
                <a:gd name="T72" fmla="*/ 138 w 523"/>
                <a:gd name="T73" fmla="*/ 0 h 637"/>
                <a:gd name="T74" fmla="*/ 154 w 523"/>
                <a:gd name="T75" fmla="*/ 42 h 637"/>
                <a:gd name="T76" fmla="*/ 156 w 523"/>
                <a:gd name="T77" fmla="*/ 74 h 637"/>
                <a:gd name="T78" fmla="*/ 170 w 523"/>
                <a:gd name="T79" fmla="*/ 98 h 637"/>
                <a:gd name="T80" fmla="*/ 209 w 523"/>
                <a:gd name="T81" fmla="*/ 106 h 637"/>
                <a:gd name="T82" fmla="*/ 232 w 523"/>
                <a:gd name="T83" fmla="*/ 130 h 637"/>
                <a:gd name="T84" fmla="*/ 267 w 523"/>
                <a:gd name="T85" fmla="*/ 106 h 637"/>
                <a:gd name="T86" fmla="*/ 284 w 523"/>
                <a:gd name="T87" fmla="*/ 83 h 637"/>
                <a:gd name="T88" fmla="*/ 303 w 523"/>
                <a:gd name="T89" fmla="*/ 87 h 637"/>
                <a:gd name="T90" fmla="*/ 348 w 523"/>
                <a:gd name="T91" fmla="*/ 104 h 637"/>
                <a:gd name="T92" fmla="*/ 356 w 523"/>
                <a:gd name="T93" fmla="*/ 137 h 637"/>
                <a:gd name="T94" fmla="*/ 384 w 523"/>
                <a:gd name="T95" fmla="*/ 160 h 637"/>
                <a:gd name="T96" fmla="*/ 395 w 523"/>
                <a:gd name="T97" fmla="*/ 203 h 637"/>
                <a:gd name="T98" fmla="*/ 391 w 523"/>
                <a:gd name="T99" fmla="*/ 235 h 637"/>
                <a:gd name="T100" fmla="*/ 393 w 523"/>
                <a:gd name="T101" fmla="*/ 263 h 637"/>
                <a:gd name="T102" fmla="*/ 429 w 523"/>
                <a:gd name="T103" fmla="*/ 276 h 637"/>
                <a:gd name="T104" fmla="*/ 446 w 523"/>
                <a:gd name="T105" fmla="*/ 297 h 637"/>
                <a:gd name="T106" fmla="*/ 470 w 523"/>
                <a:gd name="T107" fmla="*/ 310 h 637"/>
                <a:gd name="T108" fmla="*/ 512 w 523"/>
                <a:gd name="T109" fmla="*/ 331 h 637"/>
                <a:gd name="T110" fmla="*/ 510 w 523"/>
                <a:gd name="T111" fmla="*/ 46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3" h="637">
                  <a:moveTo>
                    <a:pt x="510" y="466"/>
                  </a:moveTo>
                  <a:lnTo>
                    <a:pt x="493" y="462"/>
                  </a:lnTo>
                  <a:lnTo>
                    <a:pt x="478" y="449"/>
                  </a:lnTo>
                  <a:lnTo>
                    <a:pt x="457" y="440"/>
                  </a:lnTo>
                  <a:lnTo>
                    <a:pt x="437" y="436"/>
                  </a:lnTo>
                  <a:lnTo>
                    <a:pt x="425" y="445"/>
                  </a:lnTo>
                  <a:lnTo>
                    <a:pt x="408" y="453"/>
                  </a:lnTo>
                  <a:lnTo>
                    <a:pt x="391" y="453"/>
                  </a:lnTo>
                  <a:lnTo>
                    <a:pt x="378" y="430"/>
                  </a:lnTo>
                  <a:lnTo>
                    <a:pt x="373" y="402"/>
                  </a:lnTo>
                  <a:lnTo>
                    <a:pt x="354" y="387"/>
                  </a:lnTo>
                  <a:lnTo>
                    <a:pt x="333" y="383"/>
                  </a:lnTo>
                  <a:lnTo>
                    <a:pt x="316" y="397"/>
                  </a:lnTo>
                  <a:lnTo>
                    <a:pt x="307" y="419"/>
                  </a:lnTo>
                  <a:lnTo>
                    <a:pt x="314" y="442"/>
                  </a:lnTo>
                  <a:lnTo>
                    <a:pt x="328" y="462"/>
                  </a:lnTo>
                  <a:lnTo>
                    <a:pt x="320" y="475"/>
                  </a:lnTo>
                  <a:lnTo>
                    <a:pt x="305" y="485"/>
                  </a:lnTo>
                  <a:lnTo>
                    <a:pt x="294" y="496"/>
                  </a:lnTo>
                  <a:lnTo>
                    <a:pt x="275" y="506"/>
                  </a:lnTo>
                  <a:lnTo>
                    <a:pt x="249" y="506"/>
                  </a:lnTo>
                  <a:lnTo>
                    <a:pt x="237" y="521"/>
                  </a:lnTo>
                  <a:lnTo>
                    <a:pt x="215" y="530"/>
                  </a:lnTo>
                  <a:lnTo>
                    <a:pt x="196" y="534"/>
                  </a:lnTo>
                  <a:lnTo>
                    <a:pt x="168" y="573"/>
                  </a:lnTo>
                  <a:lnTo>
                    <a:pt x="153" y="603"/>
                  </a:lnTo>
                  <a:lnTo>
                    <a:pt x="141" y="620"/>
                  </a:lnTo>
                  <a:lnTo>
                    <a:pt x="130" y="633"/>
                  </a:lnTo>
                  <a:lnTo>
                    <a:pt x="117" y="637"/>
                  </a:lnTo>
                  <a:lnTo>
                    <a:pt x="115" y="626"/>
                  </a:lnTo>
                  <a:lnTo>
                    <a:pt x="111" y="603"/>
                  </a:lnTo>
                  <a:lnTo>
                    <a:pt x="96" y="594"/>
                  </a:lnTo>
                  <a:lnTo>
                    <a:pt x="109" y="564"/>
                  </a:lnTo>
                  <a:lnTo>
                    <a:pt x="100" y="549"/>
                  </a:lnTo>
                  <a:lnTo>
                    <a:pt x="96" y="528"/>
                  </a:lnTo>
                  <a:lnTo>
                    <a:pt x="109" y="513"/>
                  </a:lnTo>
                  <a:lnTo>
                    <a:pt x="109" y="492"/>
                  </a:lnTo>
                  <a:lnTo>
                    <a:pt x="102" y="477"/>
                  </a:lnTo>
                  <a:lnTo>
                    <a:pt x="89" y="464"/>
                  </a:lnTo>
                  <a:lnTo>
                    <a:pt x="74" y="470"/>
                  </a:lnTo>
                  <a:lnTo>
                    <a:pt x="60" y="479"/>
                  </a:lnTo>
                  <a:lnTo>
                    <a:pt x="42" y="477"/>
                  </a:lnTo>
                  <a:lnTo>
                    <a:pt x="30" y="464"/>
                  </a:lnTo>
                  <a:lnTo>
                    <a:pt x="13" y="459"/>
                  </a:lnTo>
                  <a:lnTo>
                    <a:pt x="0" y="430"/>
                  </a:lnTo>
                  <a:lnTo>
                    <a:pt x="8" y="412"/>
                  </a:lnTo>
                  <a:lnTo>
                    <a:pt x="12" y="387"/>
                  </a:lnTo>
                  <a:lnTo>
                    <a:pt x="10" y="376"/>
                  </a:lnTo>
                  <a:lnTo>
                    <a:pt x="10" y="355"/>
                  </a:lnTo>
                  <a:lnTo>
                    <a:pt x="10" y="335"/>
                  </a:lnTo>
                  <a:lnTo>
                    <a:pt x="13" y="316"/>
                  </a:lnTo>
                  <a:lnTo>
                    <a:pt x="19" y="295"/>
                  </a:lnTo>
                  <a:lnTo>
                    <a:pt x="15" y="280"/>
                  </a:lnTo>
                  <a:lnTo>
                    <a:pt x="21" y="263"/>
                  </a:lnTo>
                  <a:lnTo>
                    <a:pt x="30" y="250"/>
                  </a:lnTo>
                  <a:lnTo>
                    <a:pt x="27" y="231"/>
                  </a:lnTo>
                  <a:lnTo>
                    <a:pt x="34" y="220"/>
                  </a:lnTo>
                  <a:lnTo>
                    <a:pt x="30" y="207"/>
                  </a:lnTo>
                  <a:lnTo>
                    <a:pt x="27" y="190"/>
                  </a:lnTo>
                  <a:lnTo>
                    <a:pt x="27" y="169"/>
                  </a:lnTo>
                  <a:lnTo>
                    <a:pt x="19" y="158"/>
                  </a:lnTo>
                  <a:lnTo>
                    <a:pt x="28" y="152"/>
                  </a:lnTo>
                  <a:lnTo>
                    <a:pt x="45" y="130"/>
                  </a:lnTo>
                  <a:lnTo>
                    <a:pt x="44" y="107"/>
                  </a:lnTo>
                  <a:lnTo>
                    <a:pt x="53" y="90"/>
                  </a:lnTo>
                  <a:lnTo>
                    <a:pt x="49" y="66"/>
                  </a:lnTo>
                  <a:lnTo>
                    <a:pt x="53" y="47"/>
                  </a:lnTo>
                  <a:lnTo>
                    <a:pt x="59" y="23"/>
                  </a:lnTo>
                  <a:lnTo>
                    <a:pt x="74" y="21"/>
                  </a:lnTo>
                  <a:lnTo>
                    <a:pt x="89" y="13"/>
                  </a:lnTo>
                  <a:lnTo>
                    <a:pt x="104" y="21"/>
                  </a:lnTo>
                  <a:lnTo>
                    <a:pt x="117" y="17"/>
                  </a:lnTo>
                  <a:lnTo>
                    <a:pt x="128" y="6"/>
                  </a:lnTo>
                  <a:lnTo>
                    <a:pt x="138" y="0"/>
                  </a:lnTo>
                  <a:lnTo>
                    <a:pt x="147" y="15"/>
                  </a:lnTo>
                  <a:lnTo>
                    <a:pt x="154" y="42"/>
                  </a:lnTo>
                  <a:lnTo>
                    <a:pt x="145" y="55"/>
                  </a:lnTo>
                  <a:lnTo>
                    <a:pt x="156" y="74"/>
                  </a:lnTo>
                  <a:lnTo>
                    <a:pt x="164" y="87"/>
                  </a:lnTo>
                  <a:lnTo>
                    <a:pt x="170" y="98"/>
                  </a:lnTo>
                  <a:lnTo>
                    <a:pt x="186" y="100"/>
                  </a:lnTo>
                  <a:lnTo>
                    <a:pt x="209" y="106"/>
                  </a:lnTo>
                  <a:lnTo>
                    <a:pt x="215" y="119"/>
                  </a:lnTo>
                  <a:lnTo>
                    <a:pt x="232" y="130"/>
                  </a:lnTo>
                  <a:lnTo>
                    <a:pt x="250" y="121"/>
                  </a:lnTo>
                  <a:lnTo>
                    <a:pt x="267" y="106"/>
                  </a:lnTo>
                  <a:lnTo>
                    <a:pt x="273" y="89"/>
                  </a:lnTo>
                  <a:lnTo>
                    <a:pt x="284" y="83"/>
                  </a:lnTo>
                  <a:lnTo>
                    <a:pt x="294" y="70"/>
                  </a:lnTo>
                  <a:lnTo>
                    <a:pt x="303" y="87"/>
                  </a:lnTo>
                  <a:lnTo>
                    <a:pt x="318" y="98"/>
                  </a:lnTo>
                  <a:lnTo>
                    <a:pt x="348" y="104"/>
                  </a:lnTo>
                  <a:lnTo>
                    <a:pt x="354" y="119"/>
                  </a:lnTo>
                  <a:lnTo>
                    <a:pt x="356" y="137"/>
                  </a:lnTo>
                  <a:lnTo>
                    <a:pt x="367" y="149"/>
                  </a:lnTo>
                  <a:lnTo>
                    <a:pt x="384" y="160"/>
                  </a:lnTo>
                  <a:lnTo>
                    <a:pt x="384" y="181"/>
                  </a:lnTo>
                  <a:lnTo>
                    <a:pt x="395" y="203"/>
                  </a:lnTo>
                  <a:lnTo>
                    <a:pt x="401" y="220"/>
                  </a:lnTo>
                  <a:lnTo>
                    <a:pt x="391" y="235"/>
                  </a:lnTo>
                  <a:lnTo>
                    <a:pt x="380" y="256"/>
                  </a:lnTo>
                  <a:lnTo>
                    <a:pt x="393" y="263"/>
                  </a:lnTo>
                  <a:lnTo>
                    <a:pt x="418" y="263"/>
                  </a:lnTo>
                  <a:lnTo>
                    <a:pt x="429" y="276"/>
                  </a:lnTo>
                  <a:lnTo>
                    <a:pt x="427" y="295"/>
                  </a:lnTo>
                  <a:lnTo>
                    <a:pt x="446" y="297"/>
                  </a:lnTo>
                  <a:lnTo>
                    <a:pt x="454" y="310"/>
                  </a:lnTo>
                  <a:lnTo>
                    <a:pt x="470" y="310"/>
                  </a:lnTo>
                  <a:lnTo>
                    <a:pt x="484" y="327"/>
                  </a:lnTo>
                  <a:lnTo>
                    <a:pt x="512" y="331"/>
                  </a:lnTo>
                  <a:lnTo>
                    <a:pt x="523" y="312"/>
                  </a:lnTo>
                  <a:lnTo>
                    <a:pt x="510" y="46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C994175E-7105-BC48-A02F-F6BB5C04C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049" y="1732517"/>
              <a:ext cx="880493" cy="316429"/>
            </a:xfrm>
            <a:custGeom>
              <a:avLst/>
              <a:gdLst>
                <a:gd name="T0" fmla="*/ 5 w 869"/>
                <a:gd name="T1" fmla="*/ 250 h 315"/>
                <a:gd name="T2" fmla="*/ 47 w 869"/>
                <a:gd name="T3" fmla="*/ 210 h 315"/>
                <a:gd name="T4" fmla="*/ 81 w 869"/>
                <a:gd name="T5" fmla="*/ 174 h 315"/>
                <a:gd name="T6" fmla="*/ 130 w 869"/>
                <a:gd name="T7" fmla="*/ 30 h 315"/>
                <a:gd name="T8" fmla="*/ 167 w 869"/>
                <a:gd name="T9" fmla="*/ 22 h 315"/>
                <a:gd name="T10" fmla="*/ 201 w 869"/>
                <a:gd name="T11" fmla="*/ 28 h 315"/>
                <a:gd name="T12" fmla="*/ 237 w 869"/>
                <a:gd name="T13" fmla="*/ 28 h 315"/>
                <a:gd name="T14" fmla="*/ 286 w 869"/>
                <a:gd name="T15" fmla="*/ 28 h 315"/>
                <a:gd name="T16" fmla="*/ 321 w 869"/>
                <a:gd name="T17" fmla="*/ 24 h 315"/>
                <a:gd name="T18" fmla="*/ 363 w 869"/>
                <a:gd name="T19" fmla="*/ 24 h 315"/>
                <a:gd name="T20" fmla="*/ 397 w 869"/>
                <a:gd name="T21" fmla="*/ 39 h 315"/>
                <a:gd name="T22" fmla="*/ 429 w 869"/>
                <a:gd name="T23" fmla="*/ 26 h 315"/>
                <a:gd name="T24" fmla="*/ 455 w 869"/>
                <a:gd name="T25" fmla="*/ 11 h 315"/>
                <a:gd name="T26" fmla="*/ 491 w 869"/>
                <a:gd name="T27" fmla="*/ 19 h 315"/>
                <a:gd name="T28" fmla="*/ 513 w 869"/>
                <a:gd name="T29" fmla="*/ 11 h 315"/>
                <a:gd name="T30" fmla="*/ 545 w 869"/>
                <a:gd name="T31" fmla="*/ 20 h 315"/>
                <a:gd name="T32" fmla="*/ 585 w 869"/>
                <a:gd name="T33" fmla="*/ 30 h 315"/>
                <a:gd name="T34" fmla="*/ 618 w 869"/>
                <a:gd name="T35" fmla="*/ 41 h 315"/>
                <a:gd name="T36" fmla="*/ 664 w 869"/>
                <a:gd name="T37" fmla="*/ 32 h 315"/>
                <a:gd name="T38" fmla="*/ 859 w 869"/>
                <a:gd name="T39" fmla="*/ 293 h 315"/>
                <a:gd name="T40" fmla="*/ 833 w 869"/>
                <a:gd name="T41" fmla="*/ 304 h 315"/>
                <a:gd name="T42" fmla="*/ 782 w 869"/>
                <a:gd name="T43" fmla="*/ 304 h 315"/>
                <a:gd name="T44" fmla="*/ 741 w 869"/>
                <a:gd name="T45" fmla="*/ 297 h 315"/>
                <a:gd name="T46" fmla="*/ 716 w 869"/>
                <a:gd name="T47" fmla="*/ 274 h 315"/>
                <a:gd name="T48" fmla="*/ 692 w 869"/>
                <a:gd name="T49" fmla="*/ 261 h 315"/>
                <a:gd name="T50" fmla="*/ 650 w 869"/>
                <a:gd name="T51" fmla="*/ 235 h 315"/>
                <a:gd name="T52" fmla="*/ 594 w 869"/>
                <a:gd name="T53" fmla="*/ 227 h 315"/>
                <a:gd name="T54" fmla="*/ 551 w 869"/>
                <a:gd name="T55" fmla="*/ 255 h 315"/>
                <a:gd name="T56" fmla="*/ 509 w 869"/>
                <a:gd name="T57" fmla="*/ 257 h 315"/>
                <a:gd name="T58" fmla="*/ 444 w 869"/>
                <a:gd name="T59" fmla="*/ 257 h 315"/>
                <a:gd name="T60" fmla="*/ 398 w 869"/>
                <a:gd name="T61" fmla="*/ 246 h 315"/>
                <a:gd name="T62" fmla="*/ 353 w 869"/>
                <a:gd name="T63" fmla="*/ 240 h 315"/>
                <a:gd name="T64" fmla="*/ 310 w 869"/>
                <a:gd name="T65" fmla="*/ 261 h 315"/>
                <a:gd name="T66" fmla="*/ 272 w 869"/>
                <a:gd name="T67" fmla="*/ 270 h 315"/>
                <a:gd name="T68" fmla="*/ 229 w 869"/>
                <a:gd name="T69" fmla="*/ 263 h 315"/>
                <a:gd name="T70" fmla="*/ 186 w 869"/>
                <a:gd name="T71" fmla="*/ 272 h 315"/>
                <a:gd name="T72" fmla="*/ 160 w 869"/>
                <a:gd name="T73" fmla="*/ 283 h 315"/>
                <a:gd name="T74" fmla="*/ 114 w 869"/>
                <a:gd name="T75" fmla="*/ 291 h 315"/>
                <a:gd name="T76" fmla="*/ 75 w 869"/>
                <a:gd name="T77" fmla="*/ 315 h 315"/>
                <a:gd name="T78" fmla="*/ 49 w 869"/>
                <a:gd name="T79" fmla="*/ 306 h 315"/>
                <a:gd name="T80" fmla="*/ 37 w 869"/>
                <a:gd name="T81" fmla="*/ 276 h 315"/>
                <a:gd name="T82" fmla="*/ 0 w 869"/>
                <a:gd name="T83" fmla="*/ 2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9" h="315">
                  <a:moveTo>
                    <a:pt x="0" y="272"/>
                  </a:moveTo>
                  <a:lnTo>
                    <a:pt x="5" y="250"/>
                  </a:lnTo>
                  <a:lnTo>
                    <a:pt x="20" y="231"/>
                  </a:lnTo>
                  <a:lnTo>
                    <a:pt x="47" y="210"/>
                  </a:lnTo>
                  <a:lnTo>
                    <a:pt x="69" y="195"/>
                  </a:lnTo>
                  <a:lnTo>
                    <a:pt x="81" y="174"/>
                  </a:lnTo>
                  <a:lnTo>
                    <a:pt x="79" y="152"/>
                  </a:lnTo>
                  <a:lnTo>
                    <a:pt x="130" y="30"/>
                  </a:lnTo>
                  <a:lnTo>
                    <a:pt x="156" y="32"/>
                  </a:lnTo>
                  <a:lnTo>
                    <a:pt x="167" y="22"/>
                  </a:lnTo>
                  <a:lnTo>
                    <a:pt x="184" y="15"/>
                  </a:lnTo>
                  <a:lnTo>
                    <a:pt x="201" y="28"/>
                  </a:lnTo>
                  <a:lnTo>
                    <a:pt x="222" y="19"/>
                  </a:lnTo>
                  <a:lnTo>
                    <a:pt x="237" y="28"/>
                  </a:lnTo>
                  <a:lnTo>
                    <a:pt x="263" y="19"/>
                  </a:lnTo>
                  <a:lnTo>
                    <a:pt x="286" y="28"/>
                  </a:lnTo>
                  <a:lnTo>
                    <a:pt x="304" y="32"/>
                  </a:lnTo>
                  <a:lnTo>
                    <a:pt x="321" y="24"/>
                  </a:lnTo>
                  <a:lnTo>
                    <a:pt x="336" y="30"/>
                  </a:lnTo>
                  <a:lnTo>
                    <a:pt x="363" y="24"/>
                  </a:lnTo>
                  <a:lnTo>
                    <a:pt x="378" y="34"/>
                  </a:lnTo>
                  <a:lnTo>
                    <a:pt x="397" y="39"/>
                  </a:lnTo>
                  <a:lnTo>
                    <a:pt x="414" y="30"/>
                  </a:lnTo>
                  <a:lnTo>
                    <a:pt x="429" y="26"/>
                  </a:lnTo>
                  <a:lnTo>
                    <a:pt x="442" y="17"/>
                  </a:lnTo>
                  <a:lnTo>
                    <a:pt x="455" y="11"/>
                  </a:lnTo>
                  <a:lnTo>
                    <a:pt x="477" y="7"/>
                  </a:lnTo>
                  <a:lnTo>
                    <a:pt x="491" y="19"/>
                  </a:lnTo>
                  <a:lnTo>
                    <a:pt x="496" y="0"/>
                  </a:lnTo>
                  <a:lnTo>
                    <a:pt x="513" y="11"/>
                  </a:lnTo>
                  <a:lnTo>
                    <a:pt x="532" y="7"/>
                  </a:lnTo>
                  <a:lnTo>
                    <a:pt x="545" y="20"/>
                  </a:lnTo>
                  <a:lnTo>
                    <a:pt x="562" y="26"/>
                  </a:lnTo>
                  <a:lnTo>
                    <a:pt x="585" y="30"/>
                  </a:lnTo>
                  <a:lnTo>
                    <a:pt x="602" y="43"/>
                  </a:lnTo>
                  <a:lnTo>
                    <a:pt x="618" y="41"/>
                  </a:lnTo>
                  <a:lnTo>
                    <a:pt x="632" y="34"/>
                  </a:lnTo>
                  <a:lnTo>
                    <a:pt x="664" y="32"/>
                  </a:lnTo>
                  <a:lnTo>
                    <a:pt x="869" y="272"/>
                  </a:lnTo>
                  <a:lnTo>
                    <a:pt x="859" y="293"/>
                  </a:lnTo>
                  <a:lnTo>
                    <a:pt x="844" y="293"/>
                  </a:lnTo>
                  <a:lnTo>
                    <a:pt x="833" y="304"/>
                  </a:lnTo>
                  <a:lnTo>
                    <a:pt x="805" y="304"/>
                  </a:lnTo>
                  <a:lnTo>
                    <a:pt x="782" y="304"/>
                  </a:lnTo>
                  <a:lnTo>
                    <a:pt x="765" y="295"/>
                  </a:lnTo>
                  <a:lnTo>
                    <a:pt x="741" y="297"/>
                  </a:lnTo>
                  <a:lnTo>
                    <a:pt x="733" y="283"/>
                  </a:lnTo>
                  <a:lnTo>
                    <a:pt x="716" y="274"/>
                  </a:lnTo>
                  <a:lnTo>
                    <a:pt x="699" y="276"/>
                  </a:lnTo>
                  <a:lnTo>
                    <a:pt x="692" y="261"/>
                  </a:lnTo>
                  <a:lnTo>
                    <a:pt x="679" y="248"/>
                  </a:lnTo>
                  <a:lnTo>
                    <a:pt x="650" y="235"/>
                  </a:lnTo>
                  <a:lnTo>
                    <a:pt x="628" y="238"/>
                  </a:lnTo>
                  <a:lnTo>
                    <a:pt x="594" y="227"/>
                  </a:lnTo>
                  <a:lnTo>
                    <a:pt x="573" y="238"/>
                  </a:lnTo>
                  <a:lnTo>
                    <a:pt x="551" y="255"/>
                  </a:lnTo>
                  <a:lnTo>
                    <a:pt x="526" y="248"/>
                  </a:lnTo>
                  <a:lnTo>
                    <a:pt x="509" y="257"/>
                  </a:lnTo>
                  <a:lnTo>
                    <a:pt x="477" y="251"/>
                  </a:lnTo>
                  <a:lnTo>
                    <a:pt x="444" y="257"/>
                  </a:lnTo>
                  <a:lnTo>
                    <a:pt x="421" y="251"/>
                  </a:lnTo>
                  <a:lnTo>
                    <a:pt x="398" y="246"/>
                  </a:lnTo>
                  <a:lnTo>
                    <a:pt x="378" y="257"/>
                  </a:lnTo>
                  <a:lnTo>
                    <a:pt x="353" y="240"/>
                  </a:lnTo>
                  <a:lnTo>
                    <a:pt x="333" y="251"/>
                  </a:lnTo>
                  <a:lnTo>
                    <a:pt x="310" y="261"/>
                  </a:lnTo>
                  <a:lnTo>
                    <a:pt x="289" y="259"/>
                  </a:lnTo>
                  <a:lnTo>
                    <a:pt x="272" y="270"/>
                  </a:lnTo>
                  <a:lnTo>
                    <a:pt x="246" y="270"/>
                  </a:lnTo>
                  <a:lnTo>
                    <a:pt x="229" y="263"/>
                  </a:lnTo>
                  <a:lnTo>
                    <a:pt x="205" y="263"/>
                  </a:lnTo>
                  <a:lnTo>
                    <a:pt x="186" y="272"/>
                  </a:lnTo>
                  <a:lnTo>
                    <a:pt x="167" y="274"/>
                  </a:lnTo>
                  <a:lnTo>
                    <a:pt x="160" y="283"/>
                  </a:lnTo>
                  <a:lnTo>
                    <a:pt x="133" y="285"/>
                  </a:lnTo>
                  <a:lnTo>
                    <a:pt x="114" y="291"/>
                  </a:lnTo>
                  <a:lnTo>
                    <a:pt x="92" y="304"/>
                  </a:lnTo>
                  <a:lnTo>
                    <a:pt x="75" y="315"/>
                  </a:lnTo>
                  <a:lnTo>
                    <a:pt x="64" y="302"/>
                  </a:lnTo>
                  <a:lnTo>
                    <a:pt x="49" y="306"/>
                  </a:lnTo>
                  <a:lnTo>
                    <a:pt x="41" y="291"/>
                  </a:lnTo>
                  <a:lnTo>
                    <a:pt x="37" y="276"/>
                  </a:lnTo>
                  <a:lnTo>
                    <a:pt x="20" y="27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9A1CD617-6908-EE4A-BD77-3D1C9478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556" y="2579339"/>
              <a:ext cx="1219921" cy="835771"/>
            </a:xfrm>
            <a:custGeom>
              <a:avLst/>
              <a:gdLst>
                <a:gd name="T0" fmla="*/ 930 w 1204"/>
                <a:gd name="T1" fmla="*/ 47 h 832"/>
                <a:gd name="T2" fmla="*/ 965 w 1204"/>
                <a:gd name="T3" fmla="*/ 70 h 832"/>
                <a:gd name="T4" fmla="*/ 982 w 1204"/>
                <a:gd name="T5" fmla="*/ 130 h 832"/>
                <a:gd name="T6" fmla="*/ 1020 w 1204"/>
                <a:gd name="T7" fmla="*/ 167 h 832"/>
                <a:gd name="T8" fmla="*/ 980 w 1204"/>
                <a:gd name="T9" fmla="*/ 212 h 832"/>
                <a:gd name="T10" fmla="*/ 888 w 1204"/>
                <a:gd name="T11" fmla="*/ 340 h 832"/>
                <a:gd name="T12" fmla="*/ 941 w 1204"/>
                <a:gd name="T13" fmla="*/ 349 h 832"/>
                <a:gd name="T14" fmla="*/ 975 w 1204"/>
                <a:gd name="T15" fmla="*/ 383 h 832"/>
                <a:gd name="T16" fmla="*/ 1012 w 1204"/>
                <a:gd name="T17" fmla="*/ 423 h 832"/>
                <a:gd name="T18" fmla="*/ 1063 w 1204"/>
                <a:gd name="T19" fmla="*/ 462 h 832"/>
                <a:gd name="T20" fmla="*/ 1080 w 1204"/>
                <a:gd name="T21" fmla="*/ 522 h 832"/>
                <a:gd name="T22" fmla="*/ 1112 w 1204"/>
                <a:gd name="T23" fmla="*/ 558 h 832"/>
                <a:gd name="T24" fmla="*/ 1125 w 1204"/>
                <a:gd name="T25" fmla="*/ 624 h 832"/>
                <a:gd name="T26" fmla="*/ 1155 w 1204"/>
                <a:gd name="T27" fmla="*/ 669 h 832"/>
                <a:gd name="T28" fmla="*/ 1168 w 1204"/>
                <a:gd name="T29" fmla="*/ 721 h 832"/>
                <a:gd name="T30" fmla="*/ 1204 w 1204"/>
                <a:gd name="T31" fmla="*/ 783 h 832"/>
                <a:gd name="T32" fmla="*/ 1159 w 1204"/>
                <a:gd name="T33" fmla="*/ 832 h 832"/>
                <a:gd name="T34" fmla="*/ 1133 w 1204"/>
                <a:gd name="T35" fmla="*/ 768 h 832"/>
                <a:gd name="T36" fmla="*/ 1091 w 1204"/>
                <a:gd name="T37" fmla="*/ 654 h 832"/>
                <a:gd name="T38" fmla="*/ 1029 w 1204"/>
                <a:gd name="T39" fmla="*/ 558 h 832"/>
                <a:gd name="T40" fmla="*/ 935 w 1204"/>
                <a:gd name="T41" fmla="*/ 592 h 832"/>
                <a:gd name="T42" fmla="*/ 871 w 1204"/>
                <a:gd name="T43" fmla="*/ 676 h 832"/>
                <a:gd name="T44" fmla="*/ 834 w 1204"/>
                <a:gd name="T45" fmla="*/ 654 h 832"/>
                <a:gd name="T46" fmla="*/ 783 w 1204"/>
                <a:gd name="T47" fmla="*/ 646 h 832"/>
                <a:gd name="T48" fmla="*/ 807 w 1204"/>
                <a:gd name="T49" fmla="*/ 695 h 832"/>
                <a:gd name="T50" fmla="*/ 380 w 1204"/>
                <a:gd name="T51" fmla="*/ 699 h 832"/>
                <a:gd name="T52" fmla="*/ 318 w 1204"/>
                <a:gd name="T53" fmla="*/ 721 h 832"/>
                <a:gd name="T54" fmla="*/ 258 w 1204"/>
                <a:gd name="T55" fmla="*/ 710 h 832"/>
                <a:gd name="T56" fmla="*/ 202 w 1204"/>
                <a:gd name="T57" fmla="*/ 669 h 832"/>
                <a:gd name="T58" fmla="*/ 217 w 1204"/>
                <a:gd name="T59" fmla="*/ 614 h 832"/>
                <a:gd name="T60" fmla="*/ 247 w 1204"/>
                <a:gd name="T61" fmla="*/ 558 h 832"/>
                <a:gd name="T62" fmla="*/ 198 w 1204"/>
                <a:gd name="T63" fmla="*/ 571 h 832"/>
                <a:gd name="T64" fmla="*/ 113 w 1204"/>
                <a:gd name="T65" fmla="*/ 580 h 832"/>
                <a:gd name="T66" fmla="*/ 63 w 1204"/>
                <a:gd name="T67" fmla="*/ 535 h 832"/>
                <a:gd name="T68" fmla="*/ 14 w 1204"/>
                <a:gd name="T69" fmla="*/ 494 h 832"/>
                <a:gd name="T70" fmla="*/ 134 w 1204"/>
                <a:gd name="T71" fmla="*/ 398 h 832"/>
                <a:gd name="T72" fmla="*/ 164 w 1204"/>
                <a:gd name="T73" fmla="*/ 344 h 832"/>
                <a:gd name="T74" fmla="*/ 189 w 1204"/>
                <a:gd name="T75" fmla="*/ 295 h 832"/>
                <a:gd name="T76" fmla="*/ 194 w 1204"/>
                <a:gd name="T77" fmla="*/ 257 h 832"/>
                <a:gd name="T78" fmla="*/ 247 w 1204"/>
                <a:gd name="T79" fmla="*/ 242 h 832"/>
                <a:gd name="T80" fmla="*/ 281 w 1204"/>
                <a:gd name="T81" fmla="*/ 214 h 832"/>
                <a:gd name="T82" fmla="*/ 318 w 1204"/>
                <a:gd name="T83" fmla="*/ 186 h 832"/>
                <a:gd name="T84" fmla="*/ 360 w 1204"/>
                <a:gd name="T85" fmla="*/ 167 h 832"/>
                <a:gd name="T86" fmla="*/ 395 w 1204"/>
                <a:gd name="T87" fmla="*/ 137 h 832"/>
                <a:gd name="T88" fmla="*/ 461 w 1204"/>
                <a:gd name="T89" fmla="*/ 148 h 832"/>
                <a:gd name="T90" fmla="*/ 510 w 1204"/>
                <a:gd name="T91" fmla="*/ 154 h 832"/>
                <a:gd name="T92" fmla="*/ 572 w 1204"/>
                <a:gd name="T93" fmla="*/ 126 h 832"/>
                <a:gd name="T94" fmla="*/ 631 w 1204"/>
                <a:gd name="T95" fmla="*/ 107 h 832"/>
                <a:gd name="T96" fmla="*/ 717 w 1204"/>
                <a:gd name="T97" fmla="*/ 77 h 832"/>
                <a:gd name="T98" fmla="*/ 753 w 1204"/>
                <a:gd name="T99" fmla="*/ 47 h 832"/>
                <a:gd name="T100" fmla="*/ 813 w 1204"/>
                <a:gd name="T101" fmla="*/ 47 h 832"/>
                <a:gd name="T102" fmla="*/ 892 w 1204"/>
                <a:gd name="T103" fmla="*/ 26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4" h="832">
                  <a:moveTo>
                    <a:pt x="911" y="0"/>
                  </a:moveTo>
                  <a:lnTo>
                    <a:pt x="918" y="17"/>
                  </a:lnTo>
                  <a:lnTo>
                    <a:pt x="920" y="32"/>
                  </a:lnTo>
                  <a:lnTo>
                    <a:pt x="930" y="47"/>
                  </a:lnTo>
                  <a:lnTo>
                    <a:pt x="943" y="56"/>
                  </a:lnTo>
                  <a:lnTo>
                    <a:pt x="963" y="45"/>
                  </a:lnTo>
                  <a:lnTo>
                    <a:pt x="975" y="62"/>
                  </a:lnTo>
                  <a:lnTo>
                    <a:pt x="965" y="70"/>
                  </a:lnTo>
                  <a:lnTo>
                    <a:pt x="969" y="90"/>
                  </a:lnTo>
                  <a:lnTo>
                    <a:pt x="971" y="101"/>
                  </a:lnTo>
                  <a:lnTo>
                    <a:pt x="982" y="107"/>
                  </a:lnTo>
                  <a:lnTo>
                    <a:pt x="982" y="130"/>
                  </a:lnTo>
                  <a:lnTo>
                    <a:pt x="995" y="137"/>
                  </a:lnTo>
                  <a:lnTo>
                    <a:pt x="999" y="147"/>
                  </a:lnTo>
                  <a:lnTo>
                    <a:pt x="1016" y="152"/>
                  </a:lnTo>
                  <a:lnTo>
                    <a:pt x="1020" y="167"/>
                  </a:lnTo>
                  <a:lnTo>
                    <a:pt x="1014" y="180"/>
                  </a:lnTo>
                  <a:lnTo>
                    <a:pt x="1001" y="186"/>
                  </a:lnTo>
                  <a:lnTo>
                    <a:pt x="997" y="201"/>
                  </a:lnTo>
                  <a:lnTo>
                    <a:pt x="980" y="212"/>
                  </a:lnTo>
                  <a:lnTo>
                    <a:pt x="961" y="216"/>
                  </a:lnTo>
                  <a:lnTo>
                    <a:pt x="858" y="336"/>
                  </a:lnTo>
                  <a:lnTo>
                    <a:pt x="873" y="346"/>
                  </a:lnTo>
                  <a:lnTo>
                    <a:pt x="888" y="340"/>
                  </a:lnTo>
                  <a:lnTo>
                    <a:pt x="901" y="351"/>
                  </a:lnTo>
                  <a:lnTo>
                    <a:pt x="922" y="340"/>
                  </a:lnTo>
                  <a:lnTo>
                    <a:pt x="928" y="351"/>
                  </a:lnTo>
                  <a:lnTo>
                    <a:pt x="941" y="349"/>
                  </a:lnTo>
                  <a:lnTo>
                    <a:pt x="948" y="362"/>
                  </a:lnTo>
                  <a:lnTo>
                    <a:pt x="950" y="385"/>
                  </a:lnTo>
                  <a:lnTo>
                    <a:pt x="961" y="394"/>
                  </a:lnTo>
                  <a:lnTo>
                    <a:pt x="975" y="383"/>
                  </a:lnTo>
                  <a:lnTo>
                    <a:pt x="978" y="396"/>
                  </a:lnTo>
                  <a:lnTo>
                    <a:pt x="992" y="406"/>
                  </a:lnTo>
                  <a:lnTo>
                    <a:pt x="1005" y="406"/>
                  </a:lnTo>
                  <a:lnTo>
                    <a:pt x="1012" y="423"/>
                  </a:lnTo>
                  <a:lnTo>
                    <a:pt x="1027" y="434"/>
                  </a:lnTo>
                  <a:lnTo>
                    <a:pt x="1046" y="443"/>
                  </a:lnTo>
                  <a:lnTo>
                    <a:pt x="1046" y="456"/>
                  </a:lnTo>
                  <a:lnTo>
                    <a:pt x="1063" y="462"/>
                  </a:lnTo>
                  <a:lnTo>
                    <a:pt x="1072" y="479"/>
                  </a:lnTo>
                  <a:lnTo>
                    <a:pt x="1069" y="494"/>
                  </a:lnTo>
                  <a:lnTo>
                    <a:pt x="1078" y="509"/>
                  </a:lnTo>
                  <a:lnTo>
                    <a:pt x="1080" y="522"/>
                  </a:lnTo>
                  <a:lnTo>
                    <a:pt x="1084" y="541"/>
                  </a:lnTo>
                  <a:lnTo>
                    <a:pt x="1104" y="528"/>
                  </a:lnTo>
                  <a:lnTo>
                    <a:pt x="1104" y="547"/>
                  </a:lnTo>
                  <a:lnTo>
                    <a:pt x="1112" y="558"/>
                  </a:lnTo>
                  <a:lnTo>
                    <a:pt x="1108" y="577"/>
                  </a:lnTo>
                  <a:lnTo>
                    <a:pt x="1101" y="592"/>
                  </a:lnTo>
                  <a:lnTo>
                    <a:pt x="1119" y="610"/>
                  </a:lnTo>
                  <a:lnTo>
                    <a:pt x="1125" y="624"/>
                  </a:lnTo>
                  <a:lnTo>
                    <a:pt x="1136" y="629"/>
                  </a:lnTo>
                  <a:lnTo>
                    <a:pt x="1136" y="644"/>
                  </a:lnTo>
                  <a:lnTo>
                    <a:pt x="1138" y="659"/>
                  </a:lnTo>
                  <a:lnTo>
                    <a:pt x="1155" y="669"/>
                  </a:lnTo>
                  <a:lnTo>
                    <a:pt x="1157" y="682"/>
                  </a:lnTo>
                  <a:lnTo>
                    <a:pt x="1165" y="689"/>
                  </a:lnTo>
                  <a:lnTo>
                    <a:pt x="1161" y="704"/>
                  </a:lnTo>
                  <a:lnTo>
                    <a:pt x="1168" y="721"/>
                  </a:lnTo>
                  <a:lnTo>
                    <a:pt x="1182" y="736"/>
                  </a:lnTo>
                  <a:lnTo>
                    <a:pt x="1178" y="764"/>
                  </a:lnTo>
                  <a:lnTo>
                    <a:pt x="1193" y="770"/>
                  </a:lnTo>
                  <a:lnTo>
                    <a:pt x="1204" y="783"/>
                  </a:lnTo>
                  <a:lnTo>
                    <a:pt x="1193" y="800"/>
                  </a:lnTo>
                  <a:lnTo>
                    <a:pt x="1204" y="828"/>
                  </a:lnTo>
                  <a:lnTo>
                    <a:pt x="1182" y="826"/>
                  </a:lnTo>
                  <a:lnTo>
                    <a:pt x="1159" y="832"/>
                  </a:lnTo>
                  <a:lnTo>
                    <a:pt x="1133" y="832"/>
                  </a:lnTo>
                  <a:lnTo>
                    <a:pt x="1131" y="813"/>
                  </a:lnTo>
                  <a:lnTo>
                    <a:pt x="1127" y="794"/>
                  </a:lnTo>
                  <a:lnTo>
                    <a:pt x="1133" y="768"/>
                  </a:lnTo>
                  <a:lnTo>
                    <a:pt x="1123" y="736"/>
                  </a:lnTo>
                  <a:lnTo>
                    <a:pt x="1104" y="712"/>
                  </a:lnTo>
                  <a:lnTo>
                    <a:pt x="1101" y="687"/>
                  </a:lnTo>
                  <a:lnTo>
                    <a:pt x="1091" y="654"/>
                  </a:lnTo>
                  <a:lnTo>
                    <a:pt x="1067" y="639"/>
                  </a:lnTo>
                  <a:lnTo>
                    <a:pt x="1052" y="616"/>
                  </a:lnTo>
                  <a:lnTo>
                    <a:pt x="1040" y="582"/>
                  </a:lnTo>
                  <a:lnTo>
                    <a:pt x="1029" y="558"/>
                  </a:lnTo>
                  <a:lnTo>
                    <a:pt x="1007" y="545"/>
                  </a:lnTo>
                  <a:lnTo>
                    <a:pt x="980" y="552"/>
                  </a:lnTo>
                  <a:lnTo>
                    <a:pt x="960" y="573"/>
                  </a:lnTo>
                  <a:lnTo>
                    <a:pt x="935" y="592"/>
                  </a:lnTo>
                  <a:lnTo>
                    <a:pt x="905" y="635"/>
                  </a:lnTo>
                  <a:lnTo>
                    <a:pt x="884" y="639"/>
                  </a:lnTo>
                  <a:lnTo>
                    <a:pt x="866" y="654"/>
                  </a:lnTo>
                  <a:lnTo>
                    <a:pt x="871" y="676"/>
                  </a:lnTo>
                  <a:lnTo>
                    <a:pt x="881" y="685"/>
                  </a:lnTo>
                  <a:lnTo>
                    <a:pt x="860" y="682"/>
                  </a:lnTo>
                  <a:lnTo>
                    <a:pt x="843" y="672"/>
                  </a:lnTo>
                  <a:lnTo>
                    <a:pt x="834" y="654"/>
                  </a:lnTo>
                  <a:lnTo>
                    <a:pt x="828" y="633"/>
                  </a:lnTo>
                  <a:lnTo>
                    <a:pt x="813" y="624"/>
                  </a:lnTo>
                  <a:lnTo>
                    <a:pt x="796" y="627"/>
                  </a:lnTo>
                  <a:lnTo>
                    <a:pt x="783" y="646"/>
                  </a:lnTo>
                  <a:lnTo>
                    <a:pt x="777" y="663"/>
                  </a:lnTo>
                  <a:lnTo>
                    <a:pt x="787" y="669"/>
                  </a:lnTo>
                  <a:lnTo>
                    <a:pt x="790" y="682"/>
                  </a:lnTo>
                  <a:lnTo>
                    <a:pt x="807" y="695"/>
                  </a:lnTo>
                  <a:lnTo>
                    <a:pt x="429" y="710"/>
                  </a:lnTo>
                  <a:lnTo>
                    <a:pt x="409" y="708"/>
                  </a:lnTo>
                  <a:lnTo>
                    <a:pt x="397" y="701"/>
                  </a:lnTo>
                  <a:lnTo>
                    <a:pt x="380" y="699"/>
                  </a:lnTo>
                  <a:lnTo>
                    <a:pt x="365" y="708"/>
                  </a:lnTo>
                  <a:lnTo>
                    <a:pt x="347" y="710"/>
                  </a:lnTo>
                  <a:lnTo>
                    <a:pt x="326" y="710"/>
                  </a:lnTo>
                  <a:lnTo>
                    <a:pt x="318" y="721"/>
                  </a:lnTo>
                  <a:lnTo>
                    <a:pt x="303" y="721"/>
                  </a:lnTo>
                  <a:lnTo>
                    <a:pt x="292" y="712"/>
                  </a:lnTo>
                  <a:lnTo>
                    <a:pt x="281" y="706"/>
                  </a:lnTo>
                  <a:lnTo>
                    <a:pt x="258" y="710"/>
                  </a:lnTo>
                  <a:lnTo>
                    <a:pt x="241" y="706"/>
                  </a:lnTo>
                  <a:lnTo>
                    <a:pt x="228" y="689"/>
                  </a:lnTo>
                  <a:lnTo>
                    <a:pt x="217" y="676"/>
                  </a:lnTo>
                  <a:lnTo>
                    <a:pt x="202" y="669"/>
                  </a:lnTo>
                  <a:lnTo>
                    <a:pt x="204" y="654"/>
                  </a:lnTo>
                  <a:lnTo>
                    <a:pt x="217" y="646"/>
                  </a:lnTo>
                  <a:lnTo>
                    <a:pt x="217" y="631"/>
                  </a:lnTo>
                  <a:lnTo>
                    <a:pt x="217" y="614"/>
                  </a:lnTo>
                  <a:lnTo>
                    <a:pt x="224" y="599"/>
                  </a:lnTo>
                  <a:lnTo>
                    <a:pt x="241" y="588"/>
                  </a:lnTo>
                  <a:lnTo>
                    <a:pt x="252" y="573"/>
                  </a:lnTo>
                  <a:lnTo>
                    <a:pt x="247" y="558"/>
                  </a:lnTo>
                  <a:lnTo>
                    <a:pt x="236" y="554"/>
                  </a:lnTo>
                  <a:lnTo>
                    <a:pt x="222" y="565"/>
                  </a:lnTo>
                  <a:lnTo>
                    <a:pt x="209" y="560"/>
                  </a:lnTo>
                  <a:lnTo>
                    <a:pt x="198" y="571"/>
                  </a:lnTo>
                  <a:lnTo>
                    <a:pt x="177" y="567"/>
                  </a:lnTo>
                  <a:lnTo>
                    <a:pt x="168" y="578"/>
                  </a:lnTo>
                  <a:lnTo>
                    <a:pt x="128" y="563"/>
                  </a:lnTo>
                  <a:lnTo>
                    <a:pt x="113" y="580"/>
                  </a:lnTo>
                  <a:lnTo>
                    <a:pt x="102" y="567"/>
                  </a:lnTo>
                  <a:lnTo>
                    <a:pt x="85" y="560"/>
                  </a:lnTo>
                  <a:lnTo>
                    <a:pt x="70" y="560"/>
                  </a:lnTo>
                  <a:lnTo>
                    <a:pt x="63" y="535"/>
                  </a:lnTo>
                  <a:lnTo>
                    <a:pt x="55" y="520"/>
                  </a:lnTo>
                  <a:lnTo>
                    <a:pt x="46" y="507"/>
                  </a:lnTo>
                  <a:lnTo>
                    <a:pt x="31" y="496"/>
                  </a:lnTo>
                  <a:lnTo>
                    <a:pt x="14" y="494"/>
                  </a:lnTo>
                  <a:lnTo>
                    <a:pt x="0" y="485"/>
                  </a:lnTo>
                  <a:lnTo>
                    <a:pt x="96" y="413"/>
                  </a:lnTo>
                  <a:lnTo>
                    <a:pt x="113" y="402"/>
                  </a:lnTo>
                  <a:lnTo>
                    <a:pt x="134" y="398"/>
                  </a:lnTo>
                  <a:lnTo>
                    <a:pt x="145" y="379"/>
                  </a:lnTo>
                  <a:lnTo>
                    <a:pt x="162" y="374"/>
                  </a:lnTo>
                  <a:lnTo>
                    <a:pt x="166" y="355"/>
                  </a:lnTo>
                  <a:lnTo>
                    <a:pt x="164" y="344"/>
                  </a:lnTo>
                  <a:lnTo>
                    <a:pt x="174" y="336"/>
                  </a:lnTo>
                  <a:lnTo>
                    <a:pt x="162" y="321"/>
                  </a:lnTo>
                  <a:lnTo>
                    <a:pt x="174" y="304"/>
                  </a:lnTo>
                  <a:lnTo>
                    <a:pt x="189" y="295"/>
                  </a:lnTo>
                  <a:lnTo>
                    <a:pt x="205" y="295"/>
                  </a:lnTo>
                  <a:lnTo>
                    <a:pt x="202" y="282"/>
                  </a:lnTo>
                  <a:lnTo>
                    <a:pt x="207" y="270"/>
                  </a:lnTo>
                  <a:lnTo>
                    <a:pt x="194" y="257"/>
                  </a:lnTo>
                  <a:lnTo>
                    <a:pt x="209" y="242"/>
                  </a:lnTo>
                  <a:lnTo>
                    <a:pt x="224" y="240"/>
                  </a:lnTo>
                  <a:lnTo>
                    <a:pt x="237" y="227"/>
                  </a:lnTo>
                  <a:lnTo>
                    <a:pt x="247" y="242"/>
                  </a:lnTo>
                  <a:lnTo>
                    <a:pt x="262" y="235"/>
                  </a:lnTo>
                  <a:lnTo>
                    <a:pt x="256" y="218"/>
                  </a:lnTo>
                  <a:lnTo>
                    <a:pt x="273" y="224"/>
                  </a:lnTo>
                  <a:lnTo>
                    <a:pt x="281" y="214"/>
                  </a:lnTo>
                  <a:lnTo>
                    <a:pt x="283" y="201"/>
                  </a:lnTo>
                  <a:lnTo>
                    <a:pt x="296" y="201"/>
                  </a:lnTo>
                  <a:lnTo>
                    <a:pt x="303" y="186"/>
                  </a:lnTo>
                  <a:lnTo>
                    <a:pt x="318" y="186"/>
                  </a:lnTo>
                  <a:lnTo>
                    <a:pt x="318" y="177"/>
                  </a:lnTo>
                  <a:lnTo>
                    <a:pt x="343" y="182"/>
                  </a:lnTo>
                  <a:lnTo>
                    <a:pt x="358" y="178"/>
                  </a:lnTo>
                  <a:lnTo>
                    <a:pt x="360" y="167"/>
                  </a:lnTo>
                  <a:lnTo>
                    <a:pt x="362" y="148"/>
                  </a:lnTo>
                  <a:lnTo>
                    <a:pt x="371" y="141"/>
                  </a:lnTo>
                  <a:lnTo>
                    <a:pt x="384" y="152"/>
                  </a:lnTo>
                  <a:lnTo>
                    <a:pt x="395" y="137"/>
                  </a:lnTo>
                  <a:lnTo>
                    <a:pt x="412" y="147"/>
                  </a:lnTo>
                  <a:lnTo>
                    <a:pt x="431" y="147"/>
                  </a:lnTo>
                  <a:lnTo>
                    <a:pt x="452" y="135"/>
                  </a:lnTo>
                  <a:lnTo>
                    <a:pt x="461" y="148"/>
                  </a:lnTo>
                  <a:lnTo>
                    <a:pt x="474" y="143"/>
                  </a:lnTo>
                  <a:lnTo>
                    <a:pt x="482" y="154"/>
                  </a:lnTo>
                  <a:lnTo>
                    <a:pt x="495" y="145"/>
                  </a:lnTo>
                  <a:lnTo>
                    <a:pt x="510" y="154"/>
                  </a:lnTo>
                  <a:lnTo>
                    <a:pt x="521" y="141"/>
                  </a:lnTo>
                  <a:lnTo>
                    <a:pt x="540" y="139"/>
                  </a:lnTo>
                  <a:lnTo>
                    <a:pt x="561" y="139"/>
                  </a:lnTo>
                  <a:lnTo>
                    <a:pt x="572" y="126"/>
                  </a:lnTo>
                  <a:lnTo>
                    <a:pt x="587" y="128"/>
                  </a:lnTo>
                  <a:lnTo>
                    <a:pt x="593" y="113"/>
                  </a:lnTo>
                  <a:lnTo>
                    <a:pt x="615" y="115"/>
                  </a:lnTo>
                  <a:lnTo>
                    <a:pt x="631" y="107"/>
                  </a:lnTo>
                  <a:lnTo>
                    <a:pt x="687" y="107"/>
                  </a:lnTo>
                  <a:lnTo>
                    <a:pt x="683" y="92"/>
                  </a:lnTo>
                  <a:lnTo>
                    <a:pt x="706" y="86"/>
                  </a:lnTo>
                  <a:lnTo>
                    <a:pt x="717" y="77"/>
                  </a:lnTo>
                  <a:lnTo>
                    <a:pt x="717" y="64"/>
                  </a:lnTo>
                  <a:lnTo>
                    <a:pt x="738" y="62"/>
                  </a:lnTo>
                  <a:lnTo>
                    <a:pt x="740" y="53"/>
                  </a:lnTo>
                  <a:lnTo>
                    <a:pt x="753" y="47"/>
                  </a:lnTo>
                  <a:lnTo>
                    <a:pt x="770" y="47"/>
                  </a:lnTo>
                  <a:lnTo>
                    <a:pt x="783" y="39"/>
                  </a:lnTo>
                  <a:lnTo>
                    <a:pt x="798" y="43"/>
                  </a:lnTo>
                  <a:lnTo>
                    <a:pt x="813" y="47"/>
                  </a:lnTo>
                  <a:lnTo>
                    <a:pt x="832" y="43"/>
                  </a:lnTo>
                  <a:lnTo>
                    <a:pt x="852" y="47"/>
                  </a:lnTo>
                  <a:lnTo>
                    <a:pt x="864" y="47"/>
                  </a:lnTo>
                  <a:lnTo>
                    <a:pt x="892" y="26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solidFill>
                  <a:schemeClr val="lt1"/>
                </a:solidFill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DE19C62F-BBCB-CD41-873C-FC340434B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419" y="1949495"/>
              <a:ext cx="1057806" cy="1059782"/>
            </a:xfrm>
            <a:custGeom>
              <a:avLst/>
              <a:gdLst>
                <a:gd name="T0" fmla="*/ 985 w 1044"/>
                <a:gd name="T1" fmla="*/ 605 h 1055"/>
                <a:gd name="T2" fmla="*/ 984 w 1044"/>
                <a:gd name="T3" fmla="*/ 556 h 1055"/>
                <a:gd name="T4" fmla="*/ 969 w 1044"/>
                <a:gd name="T5" fmla="*/ 494 h 1055"/>
                <a:gd name="T6" fmla="*/ 953 w 1044"/>
                <a:gd name="T7" fmla="*/ 441 h 1055"/>
                <a:gd name="T8" fmla="*/ 953 w 1044"/>
                <a:gd name="T9" fmla="*/ 383 h 1055"/>
                <a:gd name="T10" fmla="*/ 967 w 1044"/>
                <a:gd name="T11" fmla="*/ 340 h 1055"/>
                <a:gd name="T12" fmla="*/ 957 w 1044"/>
                <a:gd name="T13" fmla="*/ 300 h 1055"/>
                <a:gd name="T14" fmla="*/ 944 w 1044"/>
                <a:gd name="T15" fmla="*/ 270 h 1055"/>
                <a:gd name="T16" fmla="*/ 985 w 1044"/>
                <a:gd name="T17" fmla="*/ 229 h 1055"/>
                <a:gd name="T18" fmla="*/ 1000 w 1044"/>
                <a:gd name="T19" fmla="*/ 188 h 1055"/>
                <a:gd name="T20" fmla="*/ 995 w 1044"/>
                <a:gd name="T21" fmla="*/ 141 h 1055"/>
                <a:gd name="T22" fmla="*/ 1029 w 1044"/>
                <a:gd name="T23" fmla="*/ 82 h 1055"/>
                <a:gd name="T24" fmla="*/ 1027 w 1044"/>
                <a:gd name="T25" fmla="*/ 47 h 1055"/>
                <a:gd name="T26" fmla="*/ 1014 w 1044"/>
                <a:gd name="T27" fmla="*/ 9 h 1055"/>
                <a:gd name="T28" fmla="*/ 963 w 1044"/>
                <a:gd name="T29" fmla="*/ 4 h 1055"/>
                <a:gd name="T30" fmla="*/ 906 w 1044"/>
                <a:gd name="T31" fmla="*/ 17 h 1055"/>
                <a:gd name="T32" fmla="*/ 852 w 1044"/>
                <a:gd name="T33" fmla="*/ 17 h 1055"/>
                <a:gd name="T34" fmla="*/ 803 w 1044"/>
                <a:gd name="T35" fmla="*/ 24 h 1055"/>
                <a:gd name="T36" fmla="*/ 737 w 1044"/>
                <a:gd name="T37" fmla="*/ 35 h 1055"/>
                <a:gd name="T38" fmla="*/ 651 w 1044"/>
                <a:gd name="T39" fmla="*/ 34 h 1055"/>
                <a:gd name="T40" fmla="*/ 572 w 1044"/>
                <a:gd name="T41" fmla="*/ 30 h 1055"/>
                <a:gd name="T42" fmla="*/ 532 w 1044"/>
                <a:gd name="T43" fmla="*/ 58 h 1055"/>
                <a:gd name="T44" fmla="*/ 489 w 1044"/>
                <a:gd name="T45" fmla="*/ 47 h 1055"/>
                <a:gd name="T46" fmla="*/ 453 w 1044"/>
                <a:gd name="T47" fmla="*/ 77 h 1055"/>
                <a:gd name="T48" fmla="*/ 399 w 1044"/>
                <a:gd name="T49" fmla="*/ 88 h 1055"/>
                <a:gd name="T50" fmla="*/ 354 w 1044"/>
                <a:gd name="T51" fmla="*/ 92 h 1055"/>
                <a:gd name="T52" fmla="*/ 320 w 1044"/>
                <a:gd name="T53" fmla="*/ 126 h 1055"/>
                <a:gd name="T54" fmla="*/ 303 w 1044"/>
                <a:gd name="T55" fmla="*/ 167 h 1055"/>
                <a:gd name="T56" fmla="*/ 273 w 1044"/>
                <a:gd name="T57" fmla="*/ 203 h 1055"/>
                <a:gd name="T58" fmla="*/ 228 w 1044"/>
                <a:gd name="T59" fmla="*/ 225 h 1055"/>
                <a:gd name="T60" fmla="*/ 152 w 1044"/>
                <a:gd name="T61" fmla="*/ 261 h 1055"/>
                <a:gd name="T62" fmla="*/ 109 w 1044"/>
                <a:gd name="T63" fmla="*/ 312 h 1055"/>
                <a:gd name="T64" fmla="*/ 56 w 1044"/>
                <a:gd name="T65" fmla="*/ 351 h 1055"/>
                <a:gd name="T66" fmla="*/ 15 w 1044"/>
                <a:gd name="T67" fmla="*/ 413 h 1055"/>
                <a:gd name="T68" fmla="*/ 30 w 1044"/>
                <a:gd name="T69" fmla="*/ 1036 h 1055"/>
                <a:gd name="T70" fmla="*/ 81 w 1044"/>
                <a:gd name="T71" fmla="*/ 1035 h 1055"/>
                <a:gd name="T72" fmla="*/ 103 w 1044"/>
                <a:gd name="T73" fmla="*/ 1055 h 1055"/>
                <a:gd name="T74" fmla="*/ 145 w 1044"/>
                <a:gd name="T75" fmla="*/ 1042 h 1055"/>
                <a:gd name="T76" fmla="*/ 175 w 1044"/>
                <a:gd name="T77" fmla="*/ 1023 h 1055"/>
                <a:gd name="T78" fmla="*/ 220 w 1044"/>
                <a:gd name="T79" fmla="*/ 1025 h 1055"/>
                <a:gd name="T80" fmla="*/ 252 w 1044"/>
                <a:gd name="T81" fmla="*/ 982 h 1055"/>
                <a:gd name="T82" fmla="*/ 248 w 1044"/>
                <a:gd name="T83" fmla="*/ 948 h 1055"/>
                <a:gd name="T84" fmla="*/ 291 w 1044"/>
                <a:gd name="T85" fmla="*/ 922 h 1055"/>
                <a:gd name="T86" fmla="*/ 280 w 1044"/>
                <a:gd name="T87" fmla="*/ 884 h 1055"/>
                <a:gd name="T88" fmla="*/ 323 w 1044"/>
                <a:gd name="T89" fmla="*/ 854 h 1055"/>
                <a:gd name="T90" fmla="*/ 342 w 1044"/>
                <a:gd name="T91" fmla="*/ 845 h 1055"/>
                <a:gd name="T92" fmla="*/ 369 w 1044"/>
                <a:gd name="T93" fmla="*/ 828 h 1055"/>
                <a:gd name="T94" fmla="*/ 404 w 1044"/>
                <a:gd name="T95" fmla="*/ 813 h 1055"/>
                <a:gd name="T96" fmla="*/ 444 w 1044"/>
                <a:gd name="T97" fmla="*/ 805 h 1055"/>
                <a:gd name="T98" fmla="*/ 457 w 1044"/>
                <a:gd name="T99" fmla="*/ 768 h 1055"/>
                <a:gd name="T100" fmla="*/ 498 w 1044"/>
                <a:gd name="T101" fmla="*/ 774 h 1055"/>
                <a:gd name="T102" fmla="*/ 547 w 1044"/>
                <a:gd name="T103" fmla="*/ 775 h 1055"/>
                <a:gd name="T104" fmla="*/ 581 w 1044"/>
                <a:gd name="T105" fmla="*/ 772 h 1055"/>
                <a:gd name="T106" fmla="*/ 626 w 1044"/>
                <a:gd name="T107" fmla="*/ 766 h 1055"/>
                <a:gd name="T108" fmla="*/ 673 w 1044"/>
                <a:gd name="T109" fmla="*/ 755 h 1055"/>
                <a:gd name="T110" fmla="*/ 717 w 1044"/>
                <a:gd name="T111" fmla="*/ 734 h 1055"/>
                <a:gd name="T112" fmla="*/ 792 w 1044"/>
                <a:gd name="T113" fmla="*/ 713 h 1055"/>
                <a:gd name="T114" fmla="*/ 824 w 1044"/>
                <a:gd name="T115" fmla="*/ 689 h 1055"/>
                <a:gd name="T116" fmla="*/ 856 w 1044"/>
                <a:gd name="T117" fmla="*/ 674 h 1055"/>
                <a:gd name="T118" fmla="*/ 899 w 1044"/>
                <a:gd name="T119" fmla="*/ 674 h 1055"/>
                <a:gd name="T120" fmla="*/ 950 w 1044"/>
                <a:gd name="T121" fmla="*/ 674 h 1055"/>
                <a:gd name="T122" fmla="*/ 993 w 1044"/>
                <a:gd name="T123" fmla="*/ 623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4" h="1055">
                  <a:moveTo>
                    <a:pt x="993" y="623"/>
                  </a:moveTo>
                  <a:lnTo>
                    <a:pt x="997" y="610"/>
                  </a:lnTo>
                  <a:lnTo>
                    <a:pt x="985" y="605"/>
                  </a:lnTo>
                  <a:lnTo>
                    <a:pt x="1000" y="582"/>
                  </a:lnTo>
                  <a:lnTo>
                    <a:pt x="995" y="569"/>
                  </a:lnTo>
                  <a:lnTo>
                    <a:pt x="984" y="556"/>
                  </a:lnTo>
                  <a:lnTo>
                    <a:pt x="989" y="533"/>
                  </a:lnTo>
                  <a:lnTo>
                    <a:pt x="984" y="514"/>
                  </a:lnTo>
                  <a:lnTo>
                    <a:pt x="969" y="494"/>
                  </a:lnTo>
                  <a:lnTo>
                    <a:pt x="957" y="479"/>
                  </a:lnTo>
                  <a:lnTo>
                    <a:pt x="950" y="458"/>
                  </a:lnTo>
                  <a:lnTo>
                    <a:pt x="953" y="441"/>
                  </a:lnTo>
                  <a:lnTo>
                    <a:pt x="961" y="424"/>
                  </a:lnTo>
                  <a:lnTo>
                    <a:pt x="957" y="400"/>
                  </a:lnTo>
                  <a:lnTo>
                    <a:pt x="953" y="383"/>
                  </a:lnTo>
                  <a:lnTo>
                    <a:pt x="963" y="370"/>
                  </a:lnTo>
                  <a:lnTo>
                    <a:pt x="957" y="351"/>
                  </a:lnTo>
                  <a:lnTo>
                    <a:pt x="967" y="340"/>
                  </a:lnTo>
                  <a:lnTo>
                    <a:pt x="961" y="328"/>
                  </a:lnTo>
                  <a:lnTo>
                    <a:pt x="967" y="313"/>
                  </a:lnTo>
                  <a:lnTo>
                    <a:pt x="957" y="300"/>
                  </a:lnTo>
                  <a:lnTo>
                    <a:pt x="961" y="289"/>
                  </a:lnTo>
                  <a:lnTo>
                    <a:pt x="946" y="281"/>
                  </a:lnTo>
                  <a:lnTo>
                    <a:pt x="944" y="270"/>
                  </a:lnTo>
                  <a:lnTo>
                    <a:pt x="961" y="259"/>
                  </a:lnTo>
                  <a:lnTo>
                    <a:pt x="970" y="242"/>
                  </a:lnTo>
                  <a:lnTo>
                    <a:pt x="985" y="229"/>
                  </a:lnTo>
                  <a:lnTo>
                    <a:pt x="997" y="216"/>
                  </a:lnTo>
                  <a:lnTo>
                    <a:pt x="1004" y="203"/>
                  </a:lnTo>
                  <a:lnTo>
                    <a:pt x="1000" y="188"/>
                  </a:lnTo>
                  <a:lnTo>
                    <a:pt x="993" y="173"/>
                  </a:lnTo>
                  <a:lnTo>
                    <a:pt x="1000" y="158"/>
                  </a:lnTo>
                  <a:lnTo>
                    <a:pt x="995" y="141"/>
                  </a:lnTo>
                  <a:lnTo>
                    <a:pt x="1006" y="114"/>
                  </a:lnTo>
                  <a:lnTo>
                    <a:pt x="1017" y="101"/>
                  </a:lnTo>
                  <a:lnTo>
                    <a:pt x="1029" y="82"/>
                  </a:lnTo>
                  <a:lnTo>
                    <a:pt x="1044" y="69"/>
                  </a:lnTo>
                  <a:lnTo>
                    <a:pt x="1042" y="52"/>
                  </a:lnTo>
                  <a:lnTo>
                    <a:pt x="1027" y="47"/>
                  </a:lnTo>
                  <a:lnTo>
                    <a:pt x="1019" y="30"/>
                  </a:lnTo>
                  <a:lnTo>
                    <a:pt x="1027" y="22"/>
                  </a:lnTo>
                  <a:lnTo>
                    <a:pt x="1014" y="9"/>
                  </a:lnTo>
                  <a:lnTo>
                    <a:pt x="997" y="0"/>
                  </a:lnTo>
                  <a:lnTo>
                    <a:pt x="978" y="0"/>
                  </a:lnTo>
                  <a:lnTo>
                    <a:pt x="963" y="4"/>
                  </a:lnTo>
                  <a:lnTo>
                    <a:pt x="942" y="11"/>
                  </a:lnTo>
                  <a:lnTo>
                    <a:pt x="925" y="20"/>
                  </a:lnTo>
                  <a:lnTo>
                    <a:pt x="906" y="17"/>
                  </a:lnTo>
                  <a:lnTo>
                    <a:pt x="888" y="7"/>
                  </a:lnTo>
                  <a:lnTo>
                    <a:pt x="871" y="7"/>
                  </a:lnTo>
                  <a:lnTo>
                    <a:pt x="852" y="17"/>
                  </a:lnTo>
                  <a:lnTo>
                    <a:pt x="844" y="28"/>
                  </a:lnTo>
                  <a:lnTo>
                    <a:pt x="822" y="32"/>
                  </a:lnTo>
                  <a:lnTo>
                    <a:pt x="803" y="24"/>
                  </a:lnTo>
                  <a:lnTo>
                    <a:pt x="784" y="32"/>
                  </a:lnTo>
                  <a:lnTo>
                    <a:pt x="771" y="41"/>
                  </a:lnTo>
                  <a:lnTo>
                    <a:pt x="737" y="35"/>
                  </a:lnTo>
                  <a:lnTo>
                    <a:pt x="692" y="47"/>
                  </a:lnTo>
                  <a:lnTo>
                    <a:pt x="677" y="41"/>
                  </a:lnTo>
                  <a:lnTo>
                    <a:pt x="651" y="34"/>
                  </a:lnTo>
                  <a:lnTo>
                    <a:pt x="624" y="34"/>
                  </a:lnTo>
                  <a:lnTo>
                    <a:pt x="596" y="34"/>
                  </a:lnTo>
                  <a:lnTo>
                    <a:pt x="572" y="30"/>
                  </a:lnTo>
                  <a:lnTo>
                    <a:pt x="553" y="28"/>
                  </a:lnTo>
                  <a:lnTo>
                    <a:pt x="545" y="43"/>
                  </a:lnTo>
                  <a:lnTo>
                    <a:pt x="532" y="58"/>
                  </a:lnTo>
                  <a:lnTo>
                    <a:pt x="513" y="67"/>
                  </a:lnTo>
                  <a:lnTo>
                    <a:pt x="498" y="60"/>
                  </a:lnTo>
                  <a:lnTo>
                    <a:pt x="489" y="47"/>
                  </a:lnTo>
                  <a:lnTo>
                    <a:pt x="480" y="56"/>
                  </a:lnTo>
                  <a:lnTo>
                    <a:pt x="463" y="56"/>
                  </a:lnTo>
                  <a:lnTo>
                    <a:pt x="453" y="77"/>
                  </a:lnTo>
                  <a:lnTo>
                    <a:pt x="438" y="77"/>
                  </a:lnTo>
                  <a:lnTo>
                    <a:pt x="427" y="88"/>
                  </a:lnTo>
                  <a:lnTo>
                    <a:pt x="399" y="88"/>
                  </a:lnTo>
                  <a:lnTo>
                    <a:pt x="376" y="88"/>
                  </a:lnTo>
                  <a:lnTo>
                    <a:pt x="357" y="77"/>
                  </a:lnTo>
                  <a:lnTo>
                    <a:pt x="354" y="92"/>
                  </a:lnTo>
                  <a:lnTo>
                    <a:pt x="342" y="99"/>
                  </a:lnTo>
                  <a:lnTo>
                    <a:pt x="335" y="118"/>
                  </a:lnTo>
                  <a:lnTo>
                    <a:pt x="320" y="126"/>
                  </a:lnTo>
                  <a:lnTo>
                    <a:pt x="314" y="141"/>
                  </a:lnTo>
                  <a:lnTo>
                    <a:pt x="305" y="152"/>
                  </a:lnTo>
                  <a:lnTo>
                    <a:pt x="303" y="167"/>
                  </a:lnTo>
                  <a:lnTo>
                    <a:pt x="290" y="176"/>
                  </a:lnTo>
                  <a:lnTo>
                    <a:pt x="286" y="191"/>
                  </a:lnTo>
                  <a:lnTo>
                    <a:pt x="273" y="203"/>
                  </a:lnTo>
                  <a:lnTo>
                    <a:pt x="265" y="216"/>
                  </a:lnTo>
                  <a:lnTo>
                    <a:pt x="246" y="218"/>
                  </a:lnTo>
                  <a:lnTo>
                    <a:pt x="228" y="225"/>
                  </a:lnTo>
                  <a:lnTo>
                    <a:pt x="203" y="225"/>
                  </a:lnTo>
                  <a:lnTo>
                    <a:pt x="177" y="242"/>
                  </a:lnTo>
                  <a:lnTo>
                    <a:pt x="152" y="261"/>
                  </a:lnTo>
                  <a:lnTo>
                    <a:pt x="135" y="270"/>
                  </a:lnTo>
                  <a:lnTo>
                    <a:pt x="115" y="285"/>
                  </a:lnTo>
                  <a:lnTo>
                    <a:pt x="109" y="312"/>
                  </a:lnTo>
                  <a:lnTo>
                    <a:pt x="96" y="323"/>
                  </a:lnTo>
                  <a:lnTo>
                    <a:pt x="73" y="338"/>
                  </a:lnTo>
                  <a:lnTo>
                    <a:pt x="56" y="351"/>
                  </a:lnTo>
                  <a:lnTo>
                    <a:pt x="38" y="362"/>
                  </a:lnTo>
                  <a:lnTo>
                    <a:pt x="26" y="392"/>
                  </a:lnTo>
                  <a:lnTo>
                    <a:pt x="15" y="413"/>
                  </a:lnTo>
                  <a:lnTo>
                    <a:pt x="0" y="428"/>
                  </a:lnTo>
                  <a:lnTo>
                    <a:pt x="17" y="1025"/>
                  </a:lnTo>
                  <a:lnTo>
                    <a:pt x="30" y="1036"/>
                  </a:lnTo>
                  <a:lnTo>
                    <a:pt x="47" y="1031"/>
                  </a:lnTo>
                  <a:lnTo>
                    <a:pt x="58" y="1038"/>
                  </a:lnTo>
                  <a:lnTo>
                    <a:pt x="81" y="1035"/>
                  </a:lnTo>
                  <a:lnTo>
                    <a:pt x="83" y="1048"/>
                  </a:lnTo>
                  <a:lnTo>
                    <a:pt x="102" y="1044"/>
                  </a:lnTo>
                  <a:lnTo>
                    <a:pt x="103" y="1055"/>
                  </a:lnTo>
                  <a:lnTo>
                    <a:pt x="122" y="1048"/>
                  </a:lnTo>
                  <a:lnTo>
                    <a:pt x="130" y="1055"/>
                  </a:lnTo>
                  <a:lnTo>
                    <a:pt x="145" y="1042"/>
                  </a:lnTo>
                  <a:lnTo>
                    <a:pt x="143" y="1029"/>
                  </a:lnTo>
                  <a:lnTo>
                    <a:pt x="154" y="1016"/>
                  </a:lnTo>
                  <a:lnTo>
                    <a:pt x="175" y="1023"/>
                  </a:lnTo>
                  <a:lnTo>
                    <a:pt x="182" y="1040"/>
                  </a:lnTo>
                  <a:lnTo>
                    <a:pt x="199" y="1029"/>
                  </a:lnTo>
                  <a:lnTo>
                    <a:pt x="220" y="1025"/>
                  </a:lnTo>
                  <a:lnTo>
                    <a:pt x="231" y="1006"/>
                  </a:lnTo>
                  <a:lnTo>
                    <a:pt x="248" y="1001"/>
                  </a:lnTo>
                  <a:lnTo>
                    <a:pt x="252" y="982"/>
                  </a:lnTo>
                  <a:lnTo>
                    <a:pt x="250" y="971"/>
                  </a:lnTo>
                  <a:lnTo>
                    <a:pt x="260" y="963"/>
                  </a:lnTo>
                  <a:lnTo>
                    <a:pt x="248" y="948"/>
                  </a:lnTo>
                  <a:lnTo>
                    <a:pt x="260" y="931"/>
                  </a:lnTo>
                  <a:lnTo>
                    <a:pt x="275" y="922"/>
                  </a:lnTo>
                  <a:lnTo>
                    <a:pt x="291" y="922"/>
                  </a:lnTo>
                  <a:lnTo>
                    <a:pt x="288" y="909"/>
                  </a:lnTo>
                  <a:lnTo>
                    <a:pt x="293" y="897"/>
                  </a:lnTo>
                  <a:lnTo>
                    <a:pt x="280" y="884"/>
                  </a:lnTo>
                  <a:lnTo>
                    <a:pt x="295" y="869"/>
                  </a:lnTo>
                  <a:lnTo>
                    <a:pt x="310" y="867"/>
                  </a:lnTo>
                  <a:lnTo>
                    <a:pt x="323" y="854"/>
                  </a:lnTo>
                  <a:lnTo>
                    <a:pt x="333" y="869"/>
                  </a:lnTo>
                  <a:lnTo>
                    <a:pt x="348" y="862"/>
                  </a:lnTo>
                  <a:lnTo>
                    <a:pt x="342" y="845"/>
                  </a:lnTo>
                  <a:lnTo>
                    <a:pt x="359" y="851"/>
                  </a:lnTo>
                  <a:lnTo>
                    <a:pt x="367" y="841"/>
                  </a:lnTo>
                  <a:lnTo>
                    <a:pt x="369" y="828"/>
                  </a:lnTo>
                  <a:lnTo>
                    <a:pt x="382" y="828"/>
                  </a:lnTo>
                  <a:lnTo>
                    <a:pt x="389" y="813"/>
                  </a:lnTo>
                  <a:lnTo>
                    <a:pt x="404" y="813"/>
                  </a:lnTo>
                  <a:lnTo>
                    <a:pt x="404" y="804"/>
                  </a:lnTo>
                  <a:lnTo>
                    <a:pt x="429" y="809"/>
                  </a:lnTo>
                  <a:lnTo>
                    <a:pt x="444" y="805"/>
                  </a:lnTo>
                  <a:lnTo>
                    <a:pt x="446" y="794"/>
                  </a:lnTo>
                  <a:lnTo>
                    <a:pt x="448" y="775"/>
                  </a:lnTo>
                  <a:lnTo>
                    <a:pt x="457" y="768"/>
                  </a:lnTo>
                  <a:lnTo>
                    <a:pt x="470" y="779"/>
                  </a:lnTo>
                  <a:lnTo>
                    <a:pt x="481" y="764"/>
                  </a:lnTo>
                  <a:lnTo>
                    <a:pt x="498" y="774"/>
                  </a:lnTo>
                  <a:lnTo>
                    <a:pt x="517" y="774"/>
                  </a:lnTo>
                  <a:lnTo>
                    <a:pt x="538" y="762"/>
                  </a:lnTo>
                  <a:lnTo>
                    <a:pt x="547" y="775"/>
                  </a:lnTo>
                  <a:lnTo>
                    <a:pt x="560" y="770"/>
                  </a:lnTo>
                  <a:lnTo>
                    <a:pt x="568" y="781"/>
                  </a:lnTo>
                  <a:lnTo>
                    <a:pt x="581" y="772"/>
                  </a:lnTo>
                  <a:lnTo>
                    <a:pt x="596" y="781"/>
                  </a:lnTo>
                  <a:lnTo>
                    <a:pt x="607" y="768"/>
                  </a:lnTo>
                  <a:lnTo>
                    <a:pt x="626" y="766"/>
                  </a:lnTo>
                  <a:lnTo>
                    <a:pt x="647" y="766"/>
                  </a:lnTo>
                  <a:lnTo>
                    <a:pt x="658" y="753"/>
                  </a:lnTo>
                  <a:lnTo>
                    <a:pt x="673" y="755"/>
                  </a:lnTo>
                  <a:lnTo>
                    <a:pt x="679" y="740"/>
                  </a:lnTo>
                  <a:lnTo>
                    <a:pt x="701" y="742"/>
                  </a:lnTo>
                  <a:lnTo>
                    <a:pt x="717" y="734"/>
                  </a:lnTo>
                  <a:lnTo>
                    <a:pt x="773" y="734"/>
                  </a:lnTo>
                  <a:lnTo>
                    <a:pt x="769" y="719"/>
                  </a:lnTo>
                  <a:lnTo>
                    <a:pt x="792" y="713"/>
                  </a:lnTo>
                  <a:lnTo>
                    <a:pt x="803" y="704"/>
                  </a:lnTo>
                  <a:lnTo>
                    <a:pt x="803" y="691"/>
                  </a:lnTo>
                  <a:lnTo>
                    <a:pt x="824" y="689"/>
                  </a:lnTo>
                  <a:lnTo>
                    <a:pt x="826" y="680"/>
                  </a:lnTo>
                  <a:lnTo>
                    <a:pt x="839" y="674"/>
                  </a:lnTo>
                  <a:lnTo>
                    <a:pt x="856" y="674"/>
                  </a:lnTo>
                  <a:lnTo>
                    <a:pt x="869" y="666"/>
                  </a:lnTo>
                  <a:lnTo>
                    <a:pt x="884" y="670"/>
                  </a:lnTo>
                  <a:lnTo>
                    <a:pt x="899" y="674"/>
                  </a:lnTo>
                  <a:lnTo>
                    <a:pt x="918" y="670"/>
                  </a:lnTo>
                  <a:lnTo>
                    <a:pt x="938" y="674"/>
                  </a:lnTo>
                  <a:lnTo>
                    <a:pt x="950" y="674"/>
                  </a:lnTo>
                  <a:lnTo>
                    <a:pt x="978" y="653"/>
                  </a:lnTo>
                  <a:lnTo>
                    <a:pt x="997" y="627"/>
                  </a:lnTo>
                  <a:lnTo>
                    <a:pt x="993" y="623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solidFill>
                  <a:schemeClr val="lt1"/>
                </a:solidFill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1A8CE137-8357-4C4B-9C69-59ACD1E52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522" y="202616"/>
              <a:ext cx="722430" cy="599706"/>
            </a:xfrm>
            <a:custGeom>
              <a:avLst/>
              <a:gdLst>
                <a:gd name="T0" fmla="*/ 265 w 713"/>
                <a:gd name="T1" fmla="*/ 578 h 597"/>
                <a:gd name="T2" fmla="*/ 265 w 713"/>
                <a:gd name="T3" fmla="*/ 554 h 597"/>
                <a:gd name="T4" fmla="*/ 286 w 713"/>
                <a:gd name="T5" fmla="*/ 529 h 597"/>
                <a:gd name="T6" fmla="*/ 303 w 713"/>
                <a:gd name="T7" fmla="*/ 488 h 597"/>
                <a:gd name="T8" fmla="*/ 316 w 713"/>
                <a:gd name="T9" fmla="*/ 452 h 597"/>
                <a:gd name="T10" fmla="*/ 329 w 713"/>
                <a:gd name="T11" fmla="*/ 424 h 597"/>
                <a:gd name="T12" fmla="*/ 373 w 713"/>
                <a:gd name="T13" fmla="*/ 389 h 597"/>
                <a:gd name="T14" fmla="*/ 412 w 713"/>
                <a:gd name="T15" fmla="*/ 368 h 597"/>
                <a:gd name="T16" fmla="*/ 450 w 713"/>
                <a:gd name="T17" fmla="*/ 302 h 597"/>
                <a:gd name="T18" fmla="*/ 470 w 713"/>
                <a:gd name="T19" fmla="*/ 266 h 597"/>
                <a:gd name="T20" fmla="*/ 491 w 713"/>
                <a:gd name="T21" fmla="*/ 236 h 597"/>
                <a:gd name="T22" fmla="*/ 551 w 713"/>
                <a:gd name="T23" fmla="*/ 221 h 597"/>
                <a:gd name="T24" fmla="*/ 610 w 713"/>
                <a:gd name="T25" fmla="*/ 201 h 597"/>
                <a:gd name="T26" fmla="*/ 655 w 713"/>
                <a:gd name="T27" fmla="*/ 176 h 597"/>
                <a:gd name="T28" fmla="*/ 692 w 713"/>
                <a:gd name="T29" fmla="*/ 143 h 597"/>
                <a:gd name="T30" fmla="*/ 711 w 713"/>
                <a:gd name="T31" fmla="*/ 107 h 597"/>
                <a:gd name="T32" fmla="*/ 687 w 713"/>
                <a:gd name="T33" fmla="*/ 62 h 597"/>
                <a:gd name="T34" fmla="*/ 642 w 713"/>
                <a:gd name="T35" fmla="*/ 30 h 597"/>
                <a:gd name="T36" fmla="*/ 581 w 713"/>
                <a:gd name="T37" fmla="*/ 5 h 597"/>
                <a:gd name="T38" fmla="*/ 536 w 713"/>
                <a:gd name="T39" fmla="*/ 2 h 597"/>
                <a:gd name="T40" fmla="*/ 538 w 713"/>
                <a:gd name="T41" fmla="*/ 32 h 597"/>
                <a:gd name="T42" fmla="*/ 504 w 713"/>
                <a:gd name="T43" fmla="*/ 43 h 597"/>
                <a:gd name="T44" fmla="*/ 504 w 713"/>
                <a:gd name="T45" fmla="*/ 77 h 597"/>
                <a:gd name="T46" fmla="*/ 470 w 713"/>
                <a:gd name="T47" fmla="*/ 96 h 597"/>
                <a:gd name="T48" fmla="*/ 440 w 713"/>
                <a:gd name="T49" fmla="*/ 73 h 597"/>
                <a:gd name="T50" fmla="*/ 425 w 713"/>
                <a:gd name="T51" fmla="*/ 120 h 597"/>
                <a:gd name="T52" fmla="*/ 401 w 713"/>
                <a:gd name="T53" fmla="*/ 171 h 597"/>
                <a:gd name="T54" fmla="*/ 361 w 713"/>
                <a:gd name="T55" fmla="*/ 191 h 597"/>
                <a:gd name="T56" fmla="*/ 327 w 713"/>
                <a:gd name="T57" fmla="*/ 218 h 597"/>
                <a:gd name="T58" fmla="*/ 286 w 713"/>
                <a:gd name="T59" fmla="*/ 214 h 597"/>
                <a:gd name="T60" fmla="*/ 256 w 713"/>
                <a:gd name="T61" fmla="*/ 227 h 597"/>
                <a:gd name="T62" fmla="*/ 215 w 713"/>
                <a:gd name="T63" fmla="*/ 255 h 597"/>
                <a:gd name="T64" fmla="*/ 179 w 713"/>
                <a:gd name="T65" fmla="*/ 281 h 597"/>
                <a:gd name="T66" fmla="*/ 160 w 713"/>
                <a:gd name="T67" fmla="*/ 312 h 597"/>
                <a:gd name="T68" fmla="*/ 124 w 713"/>
                <a:gd name="T69" fmla="*/ 332 h 597"/>
                <a:gd name="T70" fmla="*/ 87 w 713"/>
                <a:gd name="T71" fmla="*/ 349 h 597"/>
                <a:gd name="T72" fmla="*/ 27 w 713"/>
                <a:gd name="T73" fmla="*/ 353 h 597"/>
                <a:gd name="T74" fmla="*/ 4 w 713"/>
                <a:gd name="T75" fmla="*/ 389 h 597"/>
                <a:gd name="T76" fmla="*/ 0 w 713"/>
                <a:gd name="T77" fmla="*/ 441 h 597"/>
                <a:gd name="T78" fmla="*/ 15 w 713"/>
                <a:gd name="T79" fmla="*/ 467 h 597"/>
                <a:gd name="T80" fmla="*/ 44 w 713"/>
                <a:gd name="T81" fmla="*/ 475 h 597"/>
                <a:gd name="T82" fmla="*/ 100 w 713"/>
                <a:gd name="T83" fmla="*/ 467 h 597"/>
                <a:gd name="T84" fmla="*/ 113 w 713"/>
                <a:gd name="T85" fmla="*/ 486 h 597"/>
                <a:gd name="T86" fmla="*/ 136 w 713"/>
                <a:gd name="T87" fmla="*/ 497 h 597"/>
                <a:gd name="T88" fmla="*/ 160 w 713"/>
                <a:gd name="T89" fmla="*/ 518 h 597"/>
                <a:gd name="T90" fmla="*/ 168 w 713"/>
                <a:gd name="T91" fmla="*/ 548 h 597"/>
                <a:gd name="T92" fmla="*/ 145 w 713"/>
                <a:gd name="T93" fmla="*/ 578 h 597"/>
                <a:gd name="T94" fmla="*/ 162 w 713"/>
                <a:gd name="T95" fmla="*/ 597 h 597"/>
                <a:gd name="T96" fmla="*/ 200 w 713"/>
                <a:gd name="T97" fmla="*/ 586 h 597"/>
                <a:gd name="T98" fmla="*/ 233 w 713"/>
                <a:gd name="T99" fmla="*/ 58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3" h="597">
                  <a:moveTo>
                    <a:pt x="254" y="593"/>
                  </a:moveTo>
                  <a:lnTo>
                    <a:pt x="265" y="578"/>
                  </a:lnTo>
                  <a:lnTo>
                    <a:pt x="267" y="567"/>
                  </a:lnTo>
                  <a:lnTo>
                    <a:pt x="265" y="554"/>
                  </a:lnTo>
                  <a:lnTo>
                    <a:pt x="279" y="541"/>
                  </a:lnTo>
                  <a:lnTo>
                    <a:pt x="286" y="529"/>
                  </a:lnTo>
                  <a:lnTo>
                    <a:pt x="294" y="514"/>
                  </a:lnTo>
                  <a:lnTo>
                    <a:pt x="303" y="488"/>
                  </a:lnTo>
                  <a:lnTo>
                    <a:pt x="309" y="469"/>
                  </a:lnTo>
                  <a:lnTo>
                    <a:pt x="316" y="452"/>
                  </a:lnTo>
                  <a:lnTo>
                    <a:pt x="329" y="437"/>
                  </a:lnTo>
                  <a:lnTo>
                    <a:pt x="329" y="424"/>
                  </a:lnTo>
                  <a:lnTo>
                    <a:pt x="350" y="404"/>
                  </a:lnTo>
                  <a:lnTo>
                    <a:pt x="373" y="389"/>
                  </a:lnTo>
                  <a:lnTo>
                    <a:pt x="399" y="383"/>
                  </a:lnTo>
                  <a:lnTo>
                    <a:pt x="412" y="368"/>
                  </a:lnTo>
                  <a:lnTo>
                    <a:pt x="425" y="347"/>
                  </a:lnTo>
                  <a:lnTo>
                    <a:pt x="450" y="302"/>
                  </a:lnTo>
                  <a:lnTo>
                    <a:pt x="459" y="285"/>
                  </a:lnTo>
                  <a:lnTo>
                    <a:pt x="470" y="266"/>
                  </a:lnTo>
                  <a:lnTo>
                    <a:pt x="476" y="251"/>
                  </a:lnTo>
                  <a:lnTo>
                    <a:pt x="491" y="236"/>
                  </a:lnTo>
                  <a:lnTo>
                    <a:pt x="514" y="229"/>
                  </a:lnTo>
                  <a:lnTo>
                    <a:pt x="551" y="221"/>
                  </a:lnTo>
                  <a:lnTo>
                    <a:pt x="574" y="210"/>
                  </a:lnTo>
                  <a:lnTo>
                    <a:pt x="610" y="201"/>
                  </a:lnTo>
                  <a:lnTo>
                    <a:pt x="632" y="195"/>
                  </a:lnTo>
                  <a:lnTo>
                    <a:pt x="655" y="176"/>
                  </a:lnTo>
                  <a:lnTo>
                    <a:pt x="666" y="156"/>
                  </a:lnTo>
                  <a:lnTo>
                    <a:pt x="692" y="143"/>
                  </a:lnTo>
                  <a:lnTo>
                    <a:pt x="713" y="126"/>
                  </a:lnTo>
                  <a:lnTo>
                    <a:pt x="711" y="107"/>
                  </a:lnTo>
                  <a:lnTo>
                    <a:pt x="698" y="82"/>
                  </a:lnTo>
                  <a:lnTo>
                    <a:pt x="687" y="62"/>
                  </a:lnTo>
                  <a:lnTo>
                    <a:pt x="668" y="45"/>
                  </a:lnTo>
                  <a:lnTo>
                    <a:pt x="642" y="30"/>
                  </a:lnTo>
                  <a:lnTo>
                    <a:pt x="608" y="19"/>
                  </a:lnTo>
                  <a:lnTo>
                    <a:pt x="581" y="5"/>
                  </a:lnTo>
                  <a:lnTo>
                    <a:pt x="563" y="0"/>
                  </a:lnTo>
                  <a:lnTo>
                    <a:pt x="536" y="2"/>
                  </a:lnTo>
                  <a:lnTo>
                    <a:pt x="525" y="17"/>
                  </a:lnTo>
                  <a:lnTo>
                    <a:pt x="538" y="32"/>
                  </a:lnTo>
                  <a:lnTo>
                    <a:pt x="531" y="49"/>
                  </a:lnTo>
                  <a:lnTo>
                    <a:pt x="504" y="43"/>
                  </a:lnTo>
                  <a:lnTo>
                    <a:pt x="489" y="56"/>
                  </a:lnTo>
                  <a:lnTo>
                    <a:pt x="504" y="77"/>
                  </a:lnTo>
                  <a:lnTo>
                    <a:pt x="497" y="94"/>
                  </a:lnTo>
                  <a:lnTo>
                    <a:pt x="470" y="96"/>
                  </a:lnTo>
                  <a:lnTo>
                    <a:pt x="459" y="77"/>
                  </a:lnTo>
                  <a:lnTo>
                    <a:pt x="440" y="73"/>
                  </a:lnTo>
                  <a:lnTo>
                    <a:pt x="427" y="82"/>
                  </a:lnTo>
                  <a:lnTo>
                    <a:pt x="425" y="120"/>
                  </a:lnTo>
                  <a:lnTo>
                    <a:pt x="410" y="152"/>
                  </a:lnTo>
                  <a:lnTo>
                    <a:pt x="401" y="171"/>
                  </a:lnTo>
                  <a:lnTo>
                    <a:pt x="376" y="182"/>
                  </a:lnTo>
                  <a:lnTo>
                    <a:pt x="361" y="191"/>
                  </a:lnTo>
                  <a:lnTo>
                    <a:pt x="352" y="206"/>
                  </a:lnTo>
                  <a:lnTo>
                    <a:pt x="327" y="218"/>
                  </a:lnTo>
                  <a:lnTo>
                    <a:pt x="305" y="212"/>
                  </a:lnTo>
                  <a:lnTo>
                    <a:pt x="286" y="214"/>
                  </a:lnTo>
                  <a:lnTo>
                    <a:pt x="275" y="223"/>
                  </a:lnTo>
                  <a:lnTo>
                    <a:pt x="256" y="227"/>
                  </a:lnTo>
                  <a:lnTo>
                    <a:pt x="233" y="240"/>
                  </a:lnTo>
                  <a:lnTo>
                    <a:pt x="215" y="255"/>
                  </a:lnTo>
                  <a:lnTo>
                    <a:pt x="201" y="274"/>
                  </a:lnTo>
                  <a:lnTo>
                    <a:pt x="179" y="281"/>
                  </a:lnTo>
                  <a:lnTo>
                    <a:pt x="162" y="295"/>
                  </a:lnTo>
                  <a:lnTo>
                    <a:pt x="160" y="312"/>
                  </a:lnTo>
                  <a:lnTo>
                    <a:pt x="138" y="315"/>
                  </a:lnTo>
                  <a:lnTo>
                    <a:pt x="124" y="332"/>
                  </a:lnTo>
                  <a:lnTo>
                    <a:pt x="107" y="345"/>
                  </a:lnTo>
                  <a:lnTo>
                    <a:pt x="87" y="349"/>
                  </a:lnTo>
                  <a:lnTo>
                    <a:pt x="51" y="349"/>
                  </a:lnTo>
                  <a:lnTo>
                    <a:pt x="27" y="353"/>
                  </a:lnTo>
                  <a:lnTo>
                    <a:pt x="23" y="370"/>
                  </a:lnTo>
                  <a:lnTo>
                    <a:pt x="4" y="389"/>
                  </a:lnTo>
                  <a:lnTo>
                    <a:pt x="0" y="417"/>
                  </a:lnTo>
                  <a:lnTo>
                    <a:pt x="0" y="441"/>
                  </a:lnTo>
                  <a:lnTo>
                    <a:pt x="4" y="456"/>
                  </a:lnTo>
                  <a:lnTo>
                    <a:pt x="15" y="467"/>
                  </a:lnTo>
                  <a:lnTo>
                    <a:pt x="13" y="479"/>
                  </a:lnTo>
                  <a:lnTo>
                    <a:pt x="44" y="475"/>
                  </a:lnTo>
                  <a:lnTo>
                    <a:pt x="74" y="466"/>
                  </a:lnTo>
                  <a:lnTo>
                    <a:pt x="100" y="467"/>
                  </a:lnTo>
                  <a:lnTo>
                    <a:pt x="117" y="471"/>
                  </a:lnTo>
                  <a:lnTo>
                    <a:pt x="113" y="486"/>
                  </a:lnTo>
                  <a:lnTo>
                    <a:pt x="111" y="505"/>
                  </a:lnTo>
                  <a:lnTo>
                    <a:pt x="136" y="497"/>
                  </a:lnTo>
                  <a:lnTo>
                    <a:pt x="147" y="514"/>
                  </a:lnTo>
                  <a:lnTo>
                    <a:pt x="160" y="518"/>
                  </a:lnTo>
                  <a:lnTo>
                    <a:pt x="171" y="531"/>
                  </a:lnTo>
                  <a:lnTo>
                    <a:pt x="168" y="548"/>
                  </a:lnTo>
                  <a:lnTo>
                    <a:pt x="156" y="561"/>
                  </a:lnTo>
                  <a:lnTo>
                    <a:pt x="145" y="578"/>
                  </a:lnTo>
                  <a:lnTo>
                    <a:pt x="160" y="584"/>
                  </a:lnTo>
                  <a:lnTo>
                    <a:pt x="162" y="597"/>
                  </a:lnTo>
                  <a:lnTo>
                    <a:pt x="179" y="586"/>
                  </a:lnTo>
                  <a:lnTo>
                    <a:pt x="200" y="586"/>
                  </a:lnTo>
                  <a:lnTo>
                    <a:pt x="213" y="591"/>
                  </a:lnTo>
                  <a:lnTo>
                    <a:pt x="233" y="589"/>
                  </a:lnTo>
                  <a:lnTo>
                    <a:pt x="254" y="593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6B541C89-6DCA-5F46-B652-032D1184B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721" y="547170"/>
              <a:ext cx="400224" cy="668014"/>
            </a:xfrm>
            <a:custGeom>
              <a:avLst/>
              <a:gdLst>
                <a:gd name="T0" fmla="*/ 378 w 395"/>
                <a:gd name="T1" fmla="*/ 147 h 665"/>
                <a:gd name="T2" fmla="*/ 382 w 395"/>
                <a:gd name="T3" fmla="*/ 179 h 665"/>
                <a:gd name="T4" fmla="*/ 388 w 395"/>
                <a:gd name="T5" fmla="*/ 218 h 665"/>
                <a:gd name="T6" fmla="*/ 365 w 395"/>
                <a:gd name="T7" fmla="*/ 241 h 665"/>
                <a:gd name="T8" fmla="*/ 329 w 395"/>
                <a:gd name="T9" fmla="*/ 254 h 665"/>
                <a:gd name="T10" fmla="*/ 286 w 395"/>
                <a:gd name="T11" fmla="*/ 277 h 665"/>
                <a:gd name="T12" fmla="*/ 265 w 395"/>
                <a:gd name="T13" fmla="*/ 307 h 665"/>
                <a:gd name="T14" fmla="*/ 256 w 395"/>
                <a:gd name="T15" fmla="*/ 350 h 665"/>
                <a:gd name="T16" fmla="*/ 281 w 395"/>
                <a:gd name="T17" fmla="*/ 393 h 665"/>
                <a:gd name="T18" fmla="*/ 326 w 395"/>
                <a:gd name="T19" fmla="*/ 432 h 665"/>
                <a:gd name="T20" fmla="*/ 344 w 395"/>
                <a:gd name="T21" fmla="*/ 474 h 665"/>
                <a:gd name="T22" fmla="*/ 320 w 395"/>
                <a:gd name="T23" fmla="*/ 487 h 665"/>
                <a:gd name="T24" fmla="*/ 271 w 395"/>
                <a:gd name="T25" fmla="*/ 489 h 665"/>
                <a:gd name="T26" fmla="*/ 254 w 395"/>
                <a:gd name="T27" fmla="*/ 511 h 665"/>
                <a:gd name="T28" fmla="*/ 256 w 395"/>
                <a:gd name="T29" fmla="*/ 528 h 665"/>
                <a:gd name="T30" fmla="*/ 288 w 395"/>
                <a:gd name="T31" fmla="*/ 551 h 665"/>
                <a:gd name="T32" fmla="*/ 297 w 395"/>
                <a:gd name="T33" fmla="*/ 586 h 665"/>
                <a:gd name="T34" fmla="*/ 309 w 395"/>
                <a:gd name="T35" fmla="*/ 601 h 665"/>
                <a:gd name="T36" fmla="*/ 322 w 395"/>
                <a:gd name="T37" fmla="*/ 618 h 665"/>
                <a:gd name="T38" fmla="*/ 341 w 395"/>
                <a:gd name="T39" fmla="*/ 633 h 665"/>
                <a:gd name="T40" fmla="*/ 329 w 395"/>
                <a:gd name="T41" fmla="*/ 665 h 665"/>
                <a:gd name="T42" fmla="*/ 286 w 395"/>
                <a:gd name="T43" fmla="*/ 660 h 665"/>
                <a:gd name="T44" fmla="*/ 262 w 395"/>
                <a:gd name="T45" fmla="*/ 663 h 665"/>
                <a:gd name="T46" fmla="*/ 239 w 395"/>
                <a:gd name="T47" fmla="*/ 643 h 665"/>
                <a:gd name="T48" fmla="*/ 200 w 395"/>
                <a:gd name="T49" fmla="*/ 620 h 665"/>
                <a:gd name="T50" fmla="*/ 181 w 395"/>
                <a:gd name="T51" fmla="*/ 596 h 665"/>
                <a:gd name="T52" fmla="*/ 155 w 395"/>
                <a:gd name="T53" fmla="*/ 577 h 665"/>
                <a:gd name="T54" fmla="*/ 119 w 395"/>
                <a:gd name="T55" fmla="*/ 585 h 665"/>
                <a:gd name="T56" fmla="*/ 89 w 395"/>
                <a:gd name="T57" fmla="*/ 553 h 665"/>
                <a:gd name="T58" fmla="*/ 51 w 395"/>
                <a:gd name="T59" fmla="*/ 543 h 665"/>
                <a:gd name="T60" fmla="*/ 53 w 395"/>
                <a:gd name="T61" fmla="*/ 506 h 665"/>
                <a:gd name="T62" fmla="*/ 47 w 395"/>
                <a:gd name="T63" fmla="*/ 481 h 665"/>
                <a:gd name="T64" fmla="*/ 57 w 395"/>
                <a:gd name="T65" fmla="*/ 446 h 665"/>
                <a:gd name="T66" fmla="*/ 34 w 395"/>
                <a:gd name="T67" fmla="*/ 432 h 665"/>
                <a:gd name="T68" fmla="*/ 29 w 395"/>
                <a:gd name="T69" fmla="*/ 402 h 665"/>
                <a:gd name="T70" fmla="*/ 45 w 395"/>
                <a:gd name="T71" fmla="*/ 380 h 665"/>
                <a:gd name="T72" fmla="*/ 17 w 395"/>
                <a:gd name="T73" fmla="*/ 354 h 665"/>
                <a:gd name="T74" fmla="*/ 12 w 395"/>
                <a:gd name="T75" fmla="*/ 329 h 665"/>
                <a:gd name="T76" fmla="*/ 19 w 395"/>
                <a:gd name="T77" fmla="*/ 299 h 665"/>
                <a:gd name="T78" fmla="*/ 30 w 395"/>
                <a:gd name="T79" fmla="*/ 269 h 665"/>
                <a:gd name="T80" fmla="*/ 38 w 395"/>
                <a:gd name="T81" fmla="*/ 239 h 665"/>
                <a:gd name="T82" fmla="*/ 55 w 395"/>
                <a:gd name="T83" fmla="*/ 209 h 665"/>
                <a:gd name="T84" fmla="*/ 51 w 395"/>
                <a:gd name="T85" fmla="*/ 175 h 665"/>
                <a:gd name="T86" fmla="*/ 53 w 395"/>
                <a:gd name="T87" fmla="*/ 143 h 665"/>
                <a:gd name="T88" fmla="*/ 68 w 395"/>
                <a:gd name="T89" fmla="*/ 106 h 665"/>
                <a:gd name="T90" fmla="*/ 104 w 395"/>
                <a:gd name="T91" fmla="*/ 98 h 665"/>
                <a:gd name="T92" fmla="*/ 155 w 395"/>
                <a:gd name="T93" fmla="*/ 106 h 665"/>
                <a:gd name="T94" fmla="*/ 209 w 395"/>
                <a:gd name="T95" fmla="*/ 91 h 665"/>
                <a:gd name="T96" fmla="*/ 205 w 395"/>
                <a:gd name="T97" fmla="*/ 36 h 665"/>
                <a:gd name="T98" fmla="*/ 222 w 395"/>
                <a:gd name="T99" fmla="*/ 17 h 665"/>
                <a:gd name="T100" fmla="*/ 245 w 395"/>
                <a:gd name="T101" fmla="*/ 0 h 665"/>
                <a:gd name="T102" fmla="*/ 277 w 395"/>
                <a:gd name="T103" fmla="*/ 6 h 665"/>
                <a:gd name="T104" fmla="*/ 328 w 395"/>
                <a:gd name="T105" fmla="*/ 17 h 665"/>
                <a:gd name="T106" fmla="*/ 373 w 395"/>
                <a:gd name="T107" fmla="*/ 14 h 665"/>
                <a:gd name="T108" fmla="*/ 386 w 395"/>
                <a:gd name="T109" fmla="*/ 27 h 665"/>
                <a:gd name="T110" fmla="*/ 363 w 395"/>
                <a:gd name="T111" fmla="*/ 74 h 665"/>
                <a:gd name="T112" fmla="*/ 367 w 395"/>
                <a:gd name="T113" fmla="*/ 113 h 665"/>
                <a:gd name="T114" fmla="*/ 376 w 395"/>
                <a:gd name="T115" fmla="*/ 136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665">
                  <a:moveTo>
                    <a:pt x="365" y="147"/>
                  </a:moveTo>
                  <a:lnTo>
                    <a:pt x="378" y="147"/>
                  </a:lnTo>
                  <a:lnTo>
                    <a:pt x="395" y="158"/>
                  </a:lnTo>
                  <a:lnTo>
                    <a:pt x="382" y="179"/>
                  </a:lnTo>
                  <a:lnTo>
                    <a:pt x="386" y="196"/>
                  </a:lnTo>
                  <a:lnTo>
                    <a:pt x="388" y="218"/>
                  </a:lnTo>
                  <a:lnTo>
                    <a:pt x="371" y="226"/>
                  </a:lnTo>
                  <a:lnTo>
                    <a:pt x="365" y="241"/>
                  </a:lnTo>
                  <a:lnTo>
                    <a:pt x="350" y="245"/>
                  </a:lnTo>
                  <a:lnTo>
                    <a:pt x="329" y="254"/>
                  </a:lnTo>
                  <a:lnTo>
                    <a:pt x="307" y="258"/>
                  </a:lnTo>
                  <a:lnTo>
                    <a:pt x="286" y="277"/>
                  </a:lnTo>
                  <a:lnTo>
                    <a:pt x="279" y="295"/>
                  </a:lnTo>
                  <a:lnTo>
                    <a:pt x="265" y="307"/>
                  </a:lnTo>
                  <a:lnTo>
                    <a:pt x="256" y="323"/>
                  </a:lnTo>
                  <a:lnTo>
                    <a:pt x="256" y="350"/>
                  </a:lnTo>
                  <a:lnTo>
                    <a:pt x="260" y="370"/>
                  </a:lnTo>
                  <a:lnTo>
                    <a:pt x="281" y="393"/>
                  </a:lnTo>
                  <a:lnTo>
                    <a:pt x="303" y="412"/>
                  </a:lnTo>
                  <a:lnTo>
                    <a:pt x="326" y="432"/>
                  </a:lnTo>
                  <a:lnTo>
                    <a:pt x="337" y="457"/>
                  </a:lnTo>
                  <a:lnTo>
                    <a:pt x="344" y="474"/>
                  </a:lnTo>
                  <a:lnTo>
                    <a:pt x="344" y="491"/>
                  </a:lnTo>
                  <a:lnTo>
                    <a:pt x="320" y="487"/>
                  </a:lnTo>
                  <a:lnTo>
                    <a:pt x="303" y="491"/>
                  </a:lnTo>
                  <a:lnTo>
                    <a:pt x="271" y="489"/>
                  </a:lnTo>
                  <a:lnTo>
                    <a:pt x="258" y="492"/>
                  </a:lnTo>
                  <a:lnTo>
                    <a:pt x="254" y="511"/>
                  </a:lnTo>
                  <a:lnTo>
                    <a:pt x="239" y="519"/>
                  </a:lnTo>
                  <a:lnTo>
                    <a:pt x="256" y="528"/>
                  </a:lnTo>
                  <a:lnTo>
                    <a:pt x="275" y="536"/>
                  </a:lnTo>
                  <a:lnTo>
                    <a:pt x="288" y="551"/>
                  </a:lnTo>
                  <a:lnTo>
                    <a:pt x="299" y="569"/>
                  </a:lnTo>
                  <a:lnTo>
                    <a:pt x="297" y="586"/>
                  </a:lnTo>
                  <a:lnTo>
                    <a:pt x="294" y="601"/>
                  </a:lnTo>
                  <a:lnTo>
                    <a:pt x="309" y="601"/>
                  </a:lnTo>
                  <a:lnTo>
                    <a:pt x="322" y="603"/>
                  </a:lnTo>
                  <a:lnTo>
                    <a:pt x="322" y="618"/>
                  </a:lnTo>
                  <a:lnTo>
                    <a:pt x="329" y="633"/>
                  </a:lnTo>
                  <a:lnTo>
                    <a:pt x="341" y="633"/>
                  </a:lnTo>
                  <a:lnTo>
                    <a:pt x="339" y="650"/>
                  </a:lnTo>
                  <a:lnTo>
                    <a:pt x="329" y="665"/>
                  </a:lnTo>
                  <a:lnTo>
                    <a:pt x="309" y="663"/>
                  </a:lnTo>
                  <a:lnTo>
                    <a:pt x="286" y="660"/>
                  </a:lnTo>
                  <a:lnTo>
                    <a:pt x="277" y="650"/>
                  </a:lnTo>
                  <a:lnTo>
                    <a:pt x="262" y="663"/>
                  </a:lnTo>
                  <a:lnTo>
                    <a:pt x="249" y="660"/>
                  </a:lnTo>
                  <a:lnTo>
                    <a:pt x="239" y="643"/>
                  </a:lnTo>
                  <a:lnTo>
                    <a:pt x="222" y="637"/>
                  </a:lnTo>
                  <a:lnTo>
                    <a:pt x="200" y="620"/>
                  </a:lnTo>
                  <a:lnTo>
                    <a:pt x="196" y="603"/>
                  </a:lnTo>
                  <a:lnTo>
                    <a:pt x="181" y="596"/>
                  </a:lnTo>
                  <a:lnTo>
                    <a:pt x="164" y="601"/>
                  </a:lnTo>
                  <a:lnTo>
                    <a:pt x="155" y="577"/>
                  </a:lnTo>
                  <a:lnTo>
                    <a:pt x="143" y="592"/>
                  </a:lnTo>
                  <a:lnTo>
                    <a:pt x="119" y="585"/>
                  </a:lnTo>
                  <a:lnTo>
                    <a:pt x="106" y="568"/>
                  </a:lnTo>
                  <a:lnTo>
                    <a:pt x="89" y="553"/>
                  </a:lnTo>
                  <a:lnTo>
                    <a:pt x="70" y="541"/>
                  </a:lnTo>
                  <a:lnTo>
                    <a:pt x="51" y="543"/>
                  </a:lnTo>
                  <a:lnTo>
                    <a:pt x="49" y="524"/>
                  </a:lnTo>
                  <a:lnTo>
                    <a:pt x="53" y="506"/>
                  </a:lnTo>
                  <a:lnTo>
                    <a:pt x="55" y="496"/>
                  </a:lnTo>
                  <a:lnTo>
                    <a:pt x="47" y="481"/>
                  </a:lnTo>
                  <a:lnTo>
                    <a:pt x="40" y="459"/>
                  </a:lnTo>
                  <a:lnTo>
                    <a:pt x="57" y="446"/>
                  </a:lnTo>
                  <a:lnTo>
                    <a:pt x="47" y="440"/>
                  </a:lnTo>
                  <a:lnTo>
                    <a:pt x="34" y="432"/>
                  </a:lnTo>
                  <a:lnTo>
                    <a:pt x="29" y="423"/>
                  </a:lnTo>
                  <a:lnTo>
                    <a:pt x="29" y="402"/>
                  </a:lnTo>
                  <a:lnTo>
                    <a:pt x="42" y="393"/>
                  </a:lnTo>
                  <a:lnTo>
                    <a:pt x="45" y="380"/>
                  </a:lnTo>
                  <a:lnTo>
                    <a:pt x="30" y="361"/>
                  </a:lnTo>
                  <a:lnTo>
                    <a:pt x="17" y="354"/>
                  </a:lnTo>
                  <a:lnTo>
                    <a:pt x="0" y="344"/>
                  </a:lnTo>
                  <a:lnTo>
                    <a:pt x="12" y="329"/>
                  </a:lnTo>
                  <a:lnTo>
                    <a:pt x="10" y="308"/>
                  </a:lnTo>
                  <a:lnTo>
                    <a:pt x="19" y="299"/>
                  </a:lnTo>
                  <a:lnTo>
                    <a:pt x="25" y="282"/>
                  </a:lnTo>
                  <a:lnTo>
                    <a:pt x="30" y="269"/>
                  </a:lnTo>
                  <a:lnTo>
                    <a:pt x="36" y="254"/>
                  </a:lnTo>
                  <a:lnTo>
                    <a:pt x="38" y="239"/>
                  </a:lnTo>
                  <a:lnTo>
                    <a:pt x="51" y="222"/>
                  </a:lnTo>
                  <a:lnTo>
                    <a:pt x="55" y="209"/>
                  </a:lnTo>
                  <a:lnTo>
                    <a:pt x="55" y="190"/>
                  </a:lnTo>
                  <a:lnTo>
                    <a:pt x="51" y="175"/>
                  </a:lnTo>
                  <a:lnTo>
                    <a:pt x="59" y="158"/>
                  </a:lnTo>
                  <a:lnTo>
                    <a:pt x="53" y="143"/>
                  </a:lnTo>
                  <a:lnTo>
                    <a:pt x="53" y="113"/>
                  </a:lnTo>
                  <a:lnTo>
                    <a:pt x="68" y="106"/>
                  </a:lnTo>
                  <a:lnTo>
                    <a:pt x="77" y="92"/>
                  </a:lnTo>
                  <a:lnTo>
                    <a:pt x="104" y="98"/>
                  </a:lnTo>
                  <a:lnTo>
                    <a:pt x="124" y="100"/>
                  </a:lnTo>
                  <a:lnTo>
                    <a:pt x="155" y="106"/>
                  </a:lnTo>
                  <a:lnTo>
                    <a:pt x="188" y="100"/>
                  </a:lnTo>
                  <a:lnTo>
                    <a:pt x="209" y="91"/>
                  </a:lnTo>
                  <a:lnTo>
                    <a:pt x="205" y="62"/>
                  </a:lnTo>
                  <a:lnTo>
                    <a:pt x="205" y="36"/>
                  </a:lnTo>
                  <a:lnTo>
                    <a:pt x="213" y="21"/>
                  </a:lnTo>
                  <a:lnTo>
                    <a:pt x="222" y="17"/>
                  </a:lnTo>
                  <a:lnTo>
                    <a:pt x="228" y="0"/>
                  </a:lnTo>
                  <a:lnTo>
                    <a:pt x="245" y="0"/>
                  </a:lnTo>
                  <a:lnTo>
                    <a:pt x="258" y="4"/>
                  </a:lnTo>
                  <a:lnTo>
                    <a:pt x="277" y="6"/>
                  </a:lnTo>
                  <a:lnTo>
                    <a:pt x="305" y="14"/>
                  </a:lnTo>
                  <a:lnTo>
                    <a:pt x="328" y="17"/>
                  </a:lnTo>
                  <a:lnTo>
                    <a:pt x="346" y="17"/>
                  </a:lnTo>
                  <a:lnTo>
                    <a:pt x="373" y="14"/>
                  </a:lnTo>
                  <a:lnTo>
                    <a:pt x="390" y="10"/>
                  </a:lnTo>
                  <a:lnTo>
                    <a:pt x="386" y="27"/>
                  </a:lnTo>
                  <a:lnTo>
                    <a:pt x="367" y="46"/>
                  </a:lnTo>
                  <a:lnTo>
                    <a:pt x="363" y="74"/>
                  </a:lnTo>
                  <a:lnTo>
                    <a:pt x="363" y="98"/>
                  </a:lnTo>
                  <a:lnTo>
                    <a:pt x="367" y="113"/>
                  </a:lnTo>
                  <a:lnTo>
                    <a:pt x="378" y="124"/>
                  </a:lnTo>
                  <a:lnTo>
                    <a:pt x="376" y="136"/>
                  </a:lnTo>
                  <a:lnTo>
                    <a:pt x="365" y="147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81C4B1C3-1738-A249-95B9-BFCD6BD41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882" y="670729"/>
              <a:ext cx="382998" cy="920151"/>
            </a:xfrm>
            <a:custGeom>
              <a:avLst/>
              <a:gdLst>
                <a:gd name="T0" fmla="*/ 102 w 378"/>
                <a:gd name="T1" fmla="*/ 510 h 916"/>
                <a:gd name="T2" fmla="*/ 83 w 378"/>
                <a:gd name="T3" fmla="*/ 480 h 916"/>
                <a:gd name="T4" fmla="*/ 58 w 378"/>
                <a:gd name="T5" fmla="*/ 463 h 916"/>
                <a:gd name="T6" fmla="*/ 36 w 378"/>
                <a:gd name="T7" fmla="*/ 413 h 916"/>
                <a:gd name="T8" fmla="*/ 15 w 378"/>
                <a:gd name="T9" fmla="*/ 388 h 916"/>
                <a:gd name="T10" fmla="*/ 64 w 378"/>
                <a:gd name="T11" fmla="*/ 368 h 916"/>
                <a:gd name="T12" fmla="*/ 105 w 378"/>
                <a:gd name="T13" fmla="*/ 351 h 916"/>
                <a:gd name="T14" fmla="*/ 64 w 378"/>
                <a:gd name="T15" fmla="*/ 289 h 916"/>
                <a:gd name="T16" fmla="*/ 17 w 378"/>
                <a:gd name="T17" fmla="*/ 227 h 916"/>
                <a:gd name="T18" fmla="*/ 40 w 378"/>
                <a:gd name="T19" fmla="*/ 172 h 916"/>
                <a:gd name="T20" fmla="*/ 90 w 378"/>
                <a:gd name="T21" fmla="*/ 131 h 916"/>
                <a:gd name="T22" fmla="*/ 132 w 378"/>
                <a:gd name="T23" fmla="*/ 103 h 916"/>
                <a:gd name="T24" fmla="*/ 143 w 378"/>
                <a:gd name="T25" fmla="*/ 56 h 916"/>
                <a:gd name="T26" fmla="*/ 126 w 378"/>
                <a:gd name="T27" fmla="*/ 24 h 916"/>
                <a:gd name="T28" fmla="*/ 198 w 378"/>
                <a:gd name="T29" fmla="*/ 0 h 916"/>
                <a:gd name="T30" fmla="*/ 237 w 378"/>
                <a:gd name="T31" fmla="*/ 20 h 916"/>
                <a:gd name="T32" fmla="*/ 271 w 378"/>
                <a:gd name="T33" fmla="*/ 48 h 916"/>
                <a:gd name="T34" fmla="*/ 292 w 378"/>
                <a:gd name="T35" fmla="*/ 82 h 916"/>
                <a:gd name="T36" fmla="*/ 284 w 378"/>
                <a:gd name="T37" fmla="*/ 118 h 916"/>
                <a:gd name="T38" fmla="*/ 324 w 378"/>
                <a:gd name="T39" fmla="*/ 120 h 916"/>
                <a:gd name="T40" fmla="*/ 378 w 378"/>
                <a:gd name="T41" fmla="*/ 127 h 916"/>
                <a:gd name="T42" fmla="*/ 348 w 378"/>
                <a:gd name="T43" fmla="*/ 172 h 916"/>
                <a:gd name="T44" fmla="*/ 339 w 378"/>
                <a:gd name="T45" fmla="*/ 249 h 916"/>
                <a:gd name="T46" fmla="*/ 341 w 378"/>
                <a:gd name="T47" fmla="*/ 300 h 916"/>
                <a:gd name="T48" fmla="*/ 307 w 378"/>
                <a:gd name="T49" fmla="*/ 364 h 916"/>
                <a:gd name="T50" fmla="*/ 260 w 378"/>
                <a:gd name="T51" fmla="*/ 426 h 916"/>
                <a:gd name="T52" fmla="*/ 239 w 378"/>
                <a:gd name="T53" fmla="*/ 478 h 916"/>
                <a:gd name="T54" fmla="*/ 218 w 378"/>
                <a:gd name="T55" fmla="*/ 501 h 916"/>
                <a:gd name="T56" fmla="*/ 216 w 378"/>
                <a:gd name="T57" fmla="*/ 559 h 916"/>
                <a:gd name="T58" fmla="*/ 211 w 378"/>
                <a:gd name="T59" fmla="*/ 600 h 916"/>
                <a:gd name="T60" fmla="*/ 192 w 378"/>
                <a:gd name="T61" fmla="*/ 638 h 916"/>
                <a:gd name="T62" fmla="*/ 201 w 378"/>
                <a:gd name="T63" fmla="*/ 681 h 916"/>
                <a:gd name="T64" fmla="*/ 220 w 378"/>
                <a:gd name="T65" fmla="*/ 721 h 916"/>
                <a:gd name="T66" fmla="*/ 248 w 378"/>
                <a:gd name="T67" fmla="*/ 698 h 916"/>
                <a:gd name="T68" fmla="*/ 231 w 378"/>
                <a:gd name="T69" fmla="*/ 768 h 916"/>
                <a:gd name="T70" fmla="*/ 263 w 378"/>
                <a:gd name="T71" fmla="*/ 822 h 916"/>
                <a:gd name="T72" fmla="*/ 250 w 378"/>
                <a:gd name="T73" fmla="*/ 867 h 916"/>
                <a:gd name="T74" fmla="*/ 222 w 378"/>
                <a:gd name="T75" fmla="*/ 908 h 916"/>
                <a:gd name="T76" fmla="*/ 175 w 378"/>
                <a:gd name="T77" fmla="*/ 897 h 916"/>
                <a:gd name="T78" fmla="*/ 130 w 378"/>
                <a:gd name="T79" fmla="*/ 884 h 916"/>
                <a:gd name="T80" fmla="*/ 152 w 378"/>
                <a:gd name="T81" fmla="*/ 841 h 916"/>
                <a:gd name="T82" fmla="*/ 122 w 378"/>
                <a:gd name="T83" fmla="*/ 777 h 916"/>
                <a:gd name="T84" fmla="*/ 124 w 378"/>
                <a:gd name="T85" fmla="*/ 683 h 916"/>
                <a:gd name="T86" fmla="*/ 109 w 378"/>
                <a:gd name="T87" fmla="*/ 619 h 916"/>
                <a:gd name="T88" fmla="*/ 85 w 378"/>
                <a:gd name="T89" fmla="*/ 565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8" h="916">
                  <a:moveTo>
                    <a:pt x="90" y="542"/>
                  </a:moveTo>
                  <a:lnTo>
                    <a:pt x="100" y="527"/>
                  </a:lnTo>
                  <a:lnTo>
                    <a:pt x="102" y="510"/>
                  </a:lnTo>
                  <a:lnTo>
                    <a:pt x="90" y="510"/>
                  </a:lnTo>
                  <a:lnTo>
                    <a:pt x="83" y="495"/>
                  </a:lnTo>
                  <a:lnTo>
                    <a:pt x="83" y="480"/>
                  </a:lnTo>
                  <a:lnTo>
                    <a:pt x="70" y="478"/>
                  </a:lnTo>
                  <a:lnTo>
                    <a:pt x="55" y="478"/>
                  </a:lnTo>
                  <a:lnTo>
                    <a:pt x="58" y="463"/>
                  </a:lnTo>
                  <a:lnTo>
                    <a:pt x="60" y="446"/>
                  </a:lnTo>
                  <a:lnTo>
                    <a:pt x="49" y="428"/>
                  </a:lnTo>
                  <a:lnTo>
                    <a:pt x="36" y="413"/>
                  </a:lnTo>
                  <a:lnTo>
                    <a:pt x="17" y="405"/>
                  </a:lnTo>
                  <a:lnTo>
                    <a:pt x="0" y="396"/>
                  </a:lnTo>
                  <a:lnTo>
                    <a:pt x="15" y="388"/>
                  </a:lnTo>
                  <a:lnTo>
                    <a:pt x="19" y="369"/>
                  </a:lnTo>
                  <a:lnTo>
                    <a:pt x="32" y="366"/>
                  </a:lnTo>
                  <a:lnTo>
                    <a:pt x="64" y="368"/>
                  </a:lnTo>
                  <a:lnTo>
                    <a:pt x="81" y="364"/>
                  </a:lnTo>
                  <a:lnTo>
                    <a:pt x="105" y="368"/>
                  </a:lnTo>
                  <a:lnTo>
                    <a:pt x="105" y="351"/>
                  </a:lnTo>
                  <a:lnTo>
                    <a:pt x="98" y="334"/>
                  </a:lnTo>
                  <a:lnTo>
                    <a:pt x="87" y="309"/>
                  </a:lnTo>
                  <a:lnTo>
                    <a:pt x="64" y="289"/>
                  </a:lnTo>
                  <a:lnTo>
                    <a:pt x="42" y="270"/>
                  </a:lnTo>
                  <a:lnTo>
                    <a:pt x="21" y="247"/>
                  </a:lnTo>
                  <a:lnTo>
                    <a:pt x="17" y="227"/>
                  </a:lnTo>
                  <a:lnTo>
                    <a:pt x="17" y="200"/>
                  </a:lnTo>
                  <a:lnTo>
                    <a:pt x="26" y="184"/>
                  </a:lnTo>
                  <a:lnTo>
                    <a:pt x="40" y="172"/>
                  </a:lnTo>
                  <a:lnTo>
                    <a:pt x="47" y="154"/>
                  </a:lnTo>
                  <a:lnTo>
                    <a:pt x="68" y="135"/>
                  </a:lnTo>
                  <a:lnTo>
                    <a:pt x="90" y="131"/>
                  </a:lnTo>
                  <a:lnTo>
                    <a:pt x="111" y="122"/>
                  </a:lnTo>
                  <a:lnTo>
                    <a:pt x="126" y="118"/>
                  </a:lnTo>
                  <a:lnTo>
                    <a:pt x="132" y="103"/>
                  </a:lnTo>
                  <a:lnTo>
                    <a:pt x="149" y="95"/>
                  </a:lnTo>
                  <a:lnTo>
                    <a:pt x="147" y="73"/>
                  </a:lnTo>
                  <a:lnTo>
                    <a:pt x="143" y="56"/>
                  </a:lnTo>
                  <a:lnTo>
                    <a:pt x="156" y="35"/>
                  </a:lnTo>
                  <a:lnTo>
                    <a:pt x="139" y="24"/>
                  </a:lnTo>
                  <a:lnTo>
                    <a:pt x="126" y="24"/>
                  </a:lnTo>
                  <a:lnTo>
                    <a:pt x="137" y="13"/>
                  </a:lnTo>
                  <a:lnTo>
                    <a:pt x="168" y="9"/>
                  </a:lnTo>
                  <a:lnTo>
                    <a:pt x="198" y="0"/>
                  </a:lnTo>
                  <a:lnTo>
                    <a:pt x="224" y="1"/>
                  </a:lnTo>
                  <a:lnTo>
                    <a:pt x="241" y="5"/>
                  </a:lnTo>
                  <a:lnTo>
                    <a:pt x="237" y="20"/>
                  </a:lnTo>
                  <a:lnTo>
                    <a:pt x="235" y="39"/>
                  </a:lnTo>
                  <a:lnTo>
                    <a:pt x="260" y="31"/>
                  </a:lnTo>
                  <a:lnTo>
                    <a:pt x="271" y="48"/>
                  </a:lnTo>
                  <a:lnTo>
                    <a:pt x="284" y="52"/>
                  </a:lnTo>
                  <a:lnTo>
                    <a:pt x="295" y="65"/>
                  </a:lnTo>
                  <a:lnTo>
                    <a:pt x="292" y="82"/>
                  </a:lnTo>
                  <a:lnTo>
                    <a:pt x="280" y="95"/>
                  </a:lnTo>
                  <a:lnTo>
                    <a:pt x="269" y="112"/>
                  </a:lnTo>
                  <a:lnTo>
                    <a:pt x="284" y="118"/>
                  </a:lnTo>
                  <a:lnTo>
                    <a:pt x="286" y="131"/>
                  </a:lnTo>
                  <a:lnTo>
                    <a:pt x="303" y="120"/>
                  </a:lnTo>
                  <a:lnTo>
                    <a:pt x="324" y="120"/>
                  </a:lnTo>
                  <a:lnTo>
                    <a:pt x="337" y="125"/>
                  </a:lnTo>
                  <a:lnTo>
                    <a:pt x="357" y="123"/>
                  </a:lnTo>
                  <a:lnTo>
                    <a:pt x="378" y="127"/>
                  </a:lnTo>
                  <a:lnTo>
                    <a:pt x="373" y="140"/>
                  </a:lnTo>
                  <a:lnTo>
                    <a:pt x="357" y="155"/>
                  </a:lnTo>
                  <a:lnTo>
                    <a:pt x="348" y="172"/>
                  </a:lnTo>
                  <a:lnTo>
                    <a:pt x="352" y="195"/>
                  </a:lnTo>
                  <a:lnTo>
                    <a:pt x="348" y="217"/>
                  </a:lnTo>
                  <a:lnTo>
                    <a:pt x="339" y="249"/>
                  </a:lnTo>
                  <a:lnTo>
                    <a:pt x="333" y="270"/>
                  </a:lnTo>
                  <a:lnTo>
                    <a:pt x="352" y="283"/>
                  </a:lnTo>
                  <a:lnTo>
                    <a:pt x="341" y="300"/>
                  </a:lnTo>
                  <a:lnTo>
                    <a:pt x="331" y="315"/>
                  </a:lnTo>
                  <a:lnTo>
                    <a:pt x="324" y="339"/>
                  </a:lnTo>
                  <a:lnTo>
                    <a:pt x="307" y="364"/>
                  </a:lnTo>
                  <a:lnTo>
                    <a:pt x="286" y="375"/>
                  </a:lnTo>
                  <a:lnTo>
                    <a:pt x="271" y="398"/>
                  </a:lnTo>
                  <a:lnTo>
                    <a:pt x="260" y="426"/>
                  </a:lnTo>
                  <a:lnTo>
                    <a:pt x="250" y="450"/>
                  </a:lnTo>
                  <a:lnTo>
                    <a:pt x="252" y="463"/>
                  </a:lnTo>
                  <a:lnTo>
                    <a:pt x="239" y="478"/>
                  </a:lnTo>
                  <a:lnTo>
                    <a:pt x="228" y="484"/>
                  </a:lnTo>
                  <a:lnTo>
                    <a:pt x="216" y="484"/>
                  </a:lnTo>
                  <a:lnTo>
                    <a:pt x="218" y="501"/>
                  </a:lnTo>
                  <a:lnTo>
                    <a:pt x="218" y="523"/>
                  </a:lnTo>
                  <a:lnTo>
                    <a:pt x="213" y="539"/>
                  </a:lnTo>
                  <a:lnTo>
                    <a:pt x="216" y="559"/>
                  </a:lnTo>
                  <a:lnTo>
                    <a:pt x="218" y="574"/>
                  </a:lnTo>
                  <a:lnTo>
                    <a:pt x="220" y="593"/>
                  </a:lnTo>
                  <a:lnTo>
                    <a:pt x="211" y="600"/>
                  </a:lnTo>
                  <a:lnTo>
                    <a:pt x="209" y="612"/>
                  </a:lnTo>
                  <a:lnTo>
                    <a:pt x="201" y="623"/>
                  </a:lnTo>
                  <a:lnTo>
                    <a:pt x="192" y="638"/>
                  </a:lnTo>
                  <a:lnTo>
                    <a:pt x="188" y="657"/>
                  </a:lnTo>
                  <a:lnTo>
                    <a:pt x="194" y="668"/>
                  </a:lnTo>
                  <a:lnTo>
                    <a:pt x="201" y="681"/>
                  </a:lnTo>
                  <a:lnTo>
                    <a:pt x="207" y="694"/>
                  </a:lnTo>
                  <a:lnTo>
                    <a:pt x="205" y="715"/>
                  </a:lnTo>
                  <a:lnTo>
                    <a:pt x="220" y="721"/>
                  </a:lnTo>
                  <a:lnTo>
                    <a:pt x="226" y="704"/>
                  </a:lnTo>
                  <a:lnTo>
                    <a:pt x="233" y="685"/>
                  </a:lnTo>
                  <a:lnTo>
                    <a:pt x="248" y="698"/>
                  </a:lnTo>
                  <a:lnTo>
                    <a:pt x="245" y="724"/>
                  </a:lnTo>
                  <a:lnTo>
                    <a:pt x="233" y="745"/>
                  </a:lnTo>
                  <a:lnTo>
                    <a:pt x="231" y="768"/>
                  </a:lnTo>
                  <a:lnTo>
                    <a:pt x="231" y="788"/>
                  </a:lnTo>
                  <a:lnTo>
                    <a:pt x="243" y="805"/>
                  </a:lnTo>
                  <a:lnTo>
                    <a:pt x="263" y="822"/>
                  </a:lnTo>
                  <a:lnTo>
                    <a:pt x="262" y="841"/>
                  </a:lnTo>
                  <a:lnTo>
                    <a:pt x="250" y="846"/>
                  </a:lnTo>
                  <a:lnTo>
                    <a:pt x="250" y="867"/>
                  </a:lnTo>
                  <a:lnTo>
                    <a:pt x="246" y="880"/>
                  </a:lnTo>
                  <a:lnTo>
                    <a:pt x="230" y="897"/>
                  </a:lnTo>
                  <a:lnTo>
                    <a:pt x="222" y="908"/>
                  </a:lnTo>
                  <a:lnTo>
                    <a:pt x="207" y="916"/>
                  </a:lnTo>
                  <a:lnTo>
                    <a:pt x="190" y="905"/>
                  </a:lnTo>
                  <a:lnTo>
                    <a:pt x="175" y="897"/>
                  </a:lnTo>
                  <a:lnTo>
                    <a:pt x="160" y="897"/>
                  </a:lnTo>
                  <a:lnTo>
                    <a:pt x="137" y="897"/>
                  </a:lnTo>
                  <a:lnTo>
                    <a:pt x="130" y="884"/>
                  </a:lnTo>
                  <a:lnTo>
                    <a:pt x="132" y="863"/>
                  </a:lnTo>
                  <a:lnTo>
                    <a:pt x="149" y="854"/>
                  </a:lnTo>
                  <a:lnTo>
                    <a:pt x="152" y="841"/>
                  </a:lnTo>
                  <a:lnTo>
                    <a:pt x="136" y="820"/>
                  </a:lnTo>
                  <a:lnTo>
                    <a:pt x="124" y="796"/>
                  </a:lnTo>
                  <a:lnTo>
                    <a:pt x="122" y="777"/>
                  </a:lnTo>
                  <a:lnTo>
                    <a:pt x="122" y="753"/>
                  </a:lnTo>
                  <a:lnTo>
                    <a:pt x="128" y="721"/>
                  </a:lnTo>
                  <a:lnTo>
                    <a:pt x="124" y="683"/>
                  </a:lnTo>
                  <a:lnTo>
                    <a:pt x="111" y="657"/>
                  </a:lnTo>
                  <a:lnTo>
                    <a:pt x="109" y="636"/>
                  </a:lnTo>
                  <a:lnTo>
                    <a:pt x="109" y="619"/>
                  </a:lnTo>
                  <a:lnTo>
                    <a:pt x="113" y="597"/>
                  </a:lnTo>
                  <a:lnTo>
                    <a:pt x="105" y="582"/>
                  </a:lnTo>
                  <a:lnTo>
                    <a:pt x="85" y="565"/>
                  </a:lnTo>
                  <a:lnTo>
                    <a:pt x="90" y="542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69" name="Freeform 50">
              <a:extLst>
                <a:ext uri="{FF2B5EF4-FFF2-40B4-BE49-F238E27FC236}">
                  <a16:creationId xmlns:a16="http://schemas.microsoft.com/office/drawing/2014/main" id="{ACCE01E8-A7E3-DD48-915F-076C3426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594" y="1111717"/>
              <a:ext cx="469123" cy="702168"/>
            </a:xfrm>
            <a:custGeom>
              <a:avLst/>
              <a:gdLst>
                <a:gd name="T0" fmla="*/ 17 w 463"/>
                <a:gd name="T1" fmla="*/ 484 h 699"/>
                <a:gd name="T2" fmla="*/ 51 w 463"/>
                <a:gd name="T3" fmla="*/ 509 h 699"/>
                <a:gd name="T4" fmla="*/ 81 w 463"/>
                <a:gd name="T5" fmla="*/ 513 h 699"/>
                <a:gd name="T6" fmla="*/ 102 w 463"/>
                <a:gd name="T7" fmla="*/ 496 h 699"/>
                <a:gd name="T8" fmla="*/ 135 w 463"/>
                <a:gd name="T9" fmla="*/ 484 h 699"/>
                <a:gd name="T10" fmla="*/ 169 w 463"/>
                <a:gd name="T11" fmla="*/ 479 h 699"/>
                <a:gd name="T12" fmla="*/ 181 w 463"/>
                <a:gd name="T13" fmla="*/ 505 h 699"/>
                <a:gd name="T14" fmla="*/ 207 w 463"/>
                <a:gd name="T15" fmla="*/ 524 h 699"/>
                <a:gd name="T16" fmla="*/ 214 w 463"/>
                <a:gd name="T17" fmla="*/ 545 h 699"/>
                <a:gd name="T18" fmla="*/ 224 w 463"/>
                <a:gd name="T19" fmla="*/ 578 h 699"/>
                <a:gd name="T20" fmla="*/ 231 w 463"/>
                <a:gd name="T21" fmla="*/ 614 h 699"/>
                <a:gd name="T22" fmla="*/ 235 w 463"/>
                <a:gd name="T23" fmla="*/ 648 h 699"/>
                <a:gd name="T24" fmla="*/ 269 w 463"/>
                <a:gd name="T25" fmla="*/ 667 h 699"/>
                <a:gd name="T26" fmla="*/ 308 w 463"/>
                <a:gd name="T27" fmla="*/ 665 h 699"/>
                <a:gd name="T28" fmla="*/ 318 w 463"/>
                <a:gd name="T29" fmla="*/ 693 h 699"/>
                <a:gd name="T30" fmla="*/ 348 w 463"/>
                <a:gd name="T31" fmla="*/ 693 h 699"/>
                <a:gd name="T32" fmla="*/ 374 w 463"/>
                <a:gd name="T33" fmla="*/ 697 h 699"/>
                <a:gd name="T34" fmla="*/ 397 w 463"/>
                <a:gd name="T35" fmla="*/ 654 h 699"/>
                <a:gd name="T36" fmla="*/ 421 w 463"/>
                <a:gd name="T37" fmla="*/ 644 h 699"/>
                <a:gd name="T38" fmla="*/ 450 w 463"/>
                <a:gd name="T39" fmla="*/ 659 h 699"/>
                <a:gd name="T40" fmla="*/ 436 w 463"/>
                <a:gd name="T41" fmla="*/ 597 h 699"/>
                <a:gd name="T42" fmla="*/ 427 w 463"/>
                <a:gd name="T43" fmla="*/ 563 h 699"/>
                <a:gd name="T44" fmla="*/ 402 w 463"/>
                <a:gd name="T45" fmla="*/ 546 h 699"/>
                <a:gd name="T46" fmla="*/ 352 w 463"/>
                <a:gd name="T47" fmla="*/ 545 h 699"/>
                <a:gd name="T48" fmla="*/ 331 w 463"/>
                <a:gd name="T49" fmla="*/ 515 h 699"/>
                <a:gd name="T50" fmla="*/ 329 w 463"/>
                <a:gd name="T51" fmla="*/ 483 h 699"/>
                <a:gd name="T52" fmla="*/ 329 w 463"/>
                <a:gd name="T53" fmla="*/ 445 h 699"/>
                <a:gd name="T54" fmla="*/ 331 w 463"/>
                <a:gd name="T55" fmla="*/ 407 h 699"/>
                <a:gd name="T56" fmla="*/ 346 w 463"/>
                <a:gd name="T57" fmla="*/ 372 h 699"/>
                <a:gd name="T58" fmla="*/ 348 w 463"/>
                <a:gd name="T59" fmla="*/ 342 h 699"/>
                <a:gd name="T60" fmla="*/ 363 w 463"/>
                <a:gd name="T61" fmla="*/ 310 h 699"/>
                <a:gd name="T62" fmla="*/ 352 w 463"/>
                <a:gd name="T63" fmla="*/ 270 h 699"/>
                <a:gd name="T64" fmla="*/ 246 w 463"/>
                <a:gd name="T65" fmla="*/ 109 h 699"/>
                <a:gd name="T66" fmla="*/ 222 w 463"/>
                <a:gd name="T67" fmla="*/ 53 h 699"/>
                <a:gd name="T68" fmla="*/ 194 w 463"/>
                <a:gd name="T69" fmla="*/ 56 h 699"/>
                <a:gd name="T70" fmla="*/ 169 w 463"/>
                <a:gd name="T71" fmla="*/ 45 h 699"/>
                <a:gd name="T72" fmla="*/ 171 w 463"/>
                <a:gd name="T73" fmla="*/ 23 h 699"/>
                <a:gd name="T74" fmla="*/ 139 w 463"/>
                <a:gd name="T75" fmla="*/ 19 h 699"/>
                <a:gd name="T76" fmla="*/ 103 w 463"/>
                <a:gd name="T77" fmla="*/ 38 h 699"/>
                <a:gd name="T78" fmla="*/ 53 w 463"/>
                <a:gd name="T79" fmla="*/ 45 h 699"/>
                <a:gd name="T80" fmla="*/ 43 w 463"/>
                <a:gd name="T81" fmla="*/ 62 h 699"/>
                <a:gd name="T82" fmla="*/ 38 w 463"/>
                <a:gd name="T83" fmla="*/ 100 h 699"/>
                <a:gd name="T84" fmla="*/ 43 w 463"/>
                <a:gd name="T85" fmla="*/ 135 h 699"/>
                <a:gd name="T86" fmla="*/ 36 w 463"/>
                <a:gd name="T87" fmla="*/ 161 h 699"/>
                <a:gd name="T88" fmla="*/ 26 w 463"/>
                <a:gd name="T89" fmla="*/ 184 h 699"/>
                <a:gd name="T90" fmla="*/ 13 w 463"/>
                <a:gd name="T91" fmla="*/ 218 h 699"/>
                <a:gd name="T92" fmla="*/ 26 w 463"/>
                <a:gd name="T93" fmla="*/ 242 h 699"/>
                <a:gd name="T94" fmla="*/ 30 w 463"/>
                <a:gd name="T95" fmla="*/ 276 h 699"/>
                <a:gd name="T96" fmla="*/ 51 w 463"/>
                <a:gd name="T97" fmla="*/ 265 h 699"/>
                <a:gd name="T98" fmla="*/ 73 w 463"/>
                <a:gd name="T99" fmla="*/ 259 h 699"/>
                <a:gd name="T100" fmla="*/ 58 w 463"/>
                <a:gd name="T101" fmla="*/ 306 h 699"/>
                <a:gd name="T102" fmla="*/ 56 w 463"/>
                <a:gd name="T103" fmla="*/ 349 h 699"/>
                <a:gd name="T104" fmla="*/ 88 w 463"/>
                <a:gd name="T105" fmla="*/ 383 h 699"/>
                <a:gd name="T106" fmla="*/ 75 w 463"/>
                <a:gd name="T107" fmla="*/ 407 h 699"/>
                <a:gd name="T108" fmla="*/ 71 w 463"/>
                <a:gd name="T109" fmla="*/ 441 h 699"/>
                <a:gd name="T110" fmla="*/ 47 w 463"/>
                <a:gd name="T111" fmla="*/ 469 h 699"/>
                <a:gd name="T112" fmla="*/ 15 w 463"/>
                <a:gd name="T113" fmla="*/ 466 h 699"/>
                <a:gd name="T114" fmla="*/ 6 w 463"/>
                <a:gd name="T115" fmla="*/ 47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" h="699">
                  <a:moveTo>
                    <a:pt x="6" y="471"/>
                  </a:moveTo>
                  <a:lnTo>
                    <a:pt x="17" y="484"/>
                  </a:lnTo>
                  <a:lnTo>
                    <a:pt x="34" y="500"/>
                  </a:lnTo>
                  <a:lnTo>
                    <a:pt x="51" y="509"/>
                  </a:lnTo>
                  <a:lnTo>
                    <a:pt x="64" y="505"/>
                  </a:lnTo>
                  <a:lnTo>
                    <a:pt x="81" y="513"/>
                  </a:lnTo>
                  <a:lnTo>
                    <a:pt x="98" y="511"/>
                  </a:lnTo>
                  <a:lnTo>
                    <a:pt x="102" y="496"/>
                  </a:lnTo>
                  <a:lnTo>
                    <a:pt x="111" y="479"/>
                  </a:lnTo>
                  <a:lnTo>
                    <a:pt x="135" y="484"/>
                  </a:lnTo>
                  <a:lnTo>
                    <a:pt x="154" y="484"/>
                  </a:lnTo>
                  <a:lnTo>
                    <a:pt x="169" y="479"/>
                  </a:lnTo>
                  <a:lnTo>
                    <a:pt x="181" y="496"/>
                  </a:lnTo>
                  <a:lnTo>
                    <a:pt x="181" y="505"/>
                  </a:lnTo>
                  <a:lnTo>
                    <a:pt x="194" y="513"/>
                  </a:lnTo>
                  <a:lnTo>
                    <a:pt x="207" y="524"/>
                  </a:lnTo>
                  <a:lnTo>
                    <a:pt x="209" y="535"/>
                  </a:lnTo>
                  <a:lnTo>
                    <a:pt x="214" y="545"/>
                  </a:lnTo>
                  <a:lnTo>
                    <a:pt x="228" y="561"/>
                  </a:lnTo>
                  <a:lnTo>
                    <a:pt x="224" y="578"/>
                  </a:lnTo>
                  <a:lnTo>
                    <a:pt x="220" y="597"/>
                  </a:lnTo>
                  <a:lnTo>
                    <a:pt x="231" y="614"/>
                  </a:lnTo>
                  <a:lnTo>
                    <a:pt x="224" y="635"/>
                  </a:lnTo>
                  <a:lnTo>
                    <a:pt x="235" y="648"/>
                  </a:lnTo>
                  <a:lnTo>
                    <a:pt x="248" y="661"/>
                  </a:lnTo>
                  <a:lnTo>
                    <a:pt x="269" y="667"/>
                  </a:lnTo>
                  <a:lnTo>
                    <a:pt x="290" y="667"/>
                  </a:lnTo>
                  <a:lnTo>
                    <a:pt x="308" y="665"/>
                  </a:lnTo>
                  <a:lnTo>
                    <a:pt x="312" y="678"/>
                  </a:lnTo>
                  <a:lnTo>
                    <a:pt x="318" y="693"/>
                  </a:lnTo>
                  <a:lnTo>
                    <a:pt x="333" y="693"/>
                  </a:lnTo>
                  <a:lnTo>
                    <a:pt x="348" y="693"/>
                  </a:lnTo>
                  <a:lnTo>
                    <a:pt x="359" y="699"/>
                  </a:lnTo>
                  <a:lnTo>
                    <a:pt x="374" y="697"/>
                  </a:lnTo>
                  <a:lnTo>
                    <a:pt x="387" y="672"/>
                  </a:lnTo>
                  <a:lnTo>
                    <a:pt x="397" y="654"/>
                  </a:lnTo>
                  <a:lnTo>
                    <a:pt x="414" y="663"/>
                  </a:lnTo>
                  <a:lnTo>
                    <a:pt x="421" y="644"/>
                  </a:lnTo>
                  <a:lnTo>
                    <a:pt x="436" y="650"/>
                  </a:lnTo>
                  <a:lnTo>
                    <a:pt x="450" y="659"/>
                  </a:lnTo>
                  <a:lnTo>
                    <a:pt x="463" y="650"/>
                  </a:lnTo>
                  <a:lnTo>
                    <a:pt x="436" y="597"/>
                  </a:lnTo>
                  <a:lnTo>
                    <a:pt x="419" y="578"/>
                  </a:lnTo>
                  <a:lnTo>
                    <a:pt x="427" y="563"/>
                  </a:lnTo>
                  <a:lnTo>
                    <a:pt x="419" y="548"/>
                  </a:lnTo>
                  <a:lnTo>
                    <a:pt x="402" y="546"/>
                  </a:lnTo>
                  <a:lnTo>
                    <a:pt x="372" y="548"/>
                  </a:lnTo>
                  <a:lnTo>
                    <a:pt x="352" y="545"/>
                  </a:lnTo>
                  <a:lnTo>
                    <a:pt x="355" y="528"/>
                  </a:lnTo>
                  <a:lnTo>
                    <a:pt x="331" y="515"/>
                  </a:lnTo>
                  <a:lnTo>
                    <a:pt x="339" y="501"/>
                  </a:lnTo>
                  <a:lnTo>
                    <a:pt x="329" y="483"/>
                  </a:lnTo>
                  <a:lnTo>
                    <a:pt x="335" y="466"/>
                  </a:lnTo>
                  <a:lnTo>
                    <a:pt x="329" y="445"/>
                  </a:lnTo>
                  <a:lnTo>
                    <a:pt x="337" y="424"/>
                  </a:lnTo>
                  <a:lnTo>
                    <a:pt x="331" y="407"/>
                  </a:lnTo>
                  <a:lnTo>
                    <a:pt x="331" y="381"/>
                  </a:lnTo>
                  <a:lnTo>
                    <a:pt x="346" y="372"/>
                  </a:lnTo>
                  <a:lnTo>
                    <a:pt x="357" y="355"/>
                  </a:lnTo>
                  <a:lnTo>
                    <a:pt x="348" y="342"/>
                  </a:lnTo>
                  <a:lnTo>
                    <a:pt x="359" y="325"/>
                  </a:lnTo>
                  <a:lnTo>
                    <a:pt x="363" y="310"/>
                  </a:lnTo>
                  <a:lnTo>
                    <a:pt x="359" y="289"/>
                  </a:lnTo>
                  <a:lnTo>
                    <a:pt x="352" y="270"/>
                  </a:lnTo>
                  <a:lnTo>
                    <a:pt x="269" y="195"/>
                  </a:lnTo>
                  <a:lnTo>
                    <a:pt x="246" y="109"/>
                  </a:lnTo>
                  <a:lnTo>
                    <a:pt x="239" y="60"/>
                  </a:lnTo>
                  <a:lnTo>
                    <a:pt x="222" y="53"/>
                  </a:lnTo>
                  <a:lnTo>
                    <a:pt x="203" y="45"/>
                  </a:lnTo>
                  <a:lnTo>
                    <a:pt x="194" y="56"/>
                  </a:lnTo>
                  <a:lnTo>
                    <a:pt x="177" y="62"/>
                  </a:lnTo>
                  <a:lnTo>
                    <a:pt x="169" y="45"/>
                  </a:lnTo>
                  <a:lnTo>
                    <a:pt x="181" y="38"/>
                  </a:lnTo>
                  <a:lnTo>
                    <a:pt x="171" y="23"/>
                  </a:lnTo>
                  <a:lnTo>
                    <a:pt x="158" y="0"/>
                  </a:lnTo>
                  <a:lnTo>
                    <a:pt x="139" y="19"/>
                  </a:lnTo>
                  <a:lnTo>
                    <a:pt x="126" y="28"/>
                  </a:lnTo>
                  <a:lnTo>
                    <a:pt x="103" y="38"/>
                  </a:lnTo>
                  <a:lnTo>
                    <a:pt x="79" y="47"/>
                  </a:lnTo>
                  <a:lnTo>
                    <a:pt x="53" y="45"/>
                  </a:lnTo>
                  <a:lnTo>
                    <a:pt x="41" y="45"/>
                  </a:lnTo>
                  <a:lnTo>
                    <a:pt x="43" y="62"/>
                  </a:lnTo>
                  <a:lnTo>
                    <a:pt x="43" y="84"/>
                  </a:lnTo>
                  <a:lnTo>
                    <a:pt x="38" y="100"/>
                  </a:lnTo>
                  <a:lnTo>
                    <a:pt x="41" y="120"/>
                  </a:lnTo>
                  <a:lnTo>
                    <a:pt x="43" y="135"/>
                  </a:lnTo>
                  <a:lnTo>
                    <a:pt x="45" y="154"/>
                  </a:lnTo>
                  <a:lnTo>
                    <a:pt x="36" y="161"/>
                  </a:lnTo>
                  <a:lnTo>
                    <a:pt x="34" y="173"/>
                  </a:lnTo>
                  <a:lnTo>
                    <a:pt x="26" y="184"/>
                  </a:lnTo>
                  <a:lnTo>
                    <a:pt x="17" y="199"/>
                  </a:lnTo>
                  <a:lnTo>
                    <a:pt x="13" y="218"/>
                  </a:lnTo>
                  <a:lnTo>
                    <a:pt x="19" y="229"/>
                  </a:lnTo>
                  <a:lnTo>
                    <a:pt x="26" y="242"/>
                  </a:lnTo>
                  <a:lnTo>
                    <a:pt x="32" y="255"/>
                  </a:lnTo>
                  <a:lnTo>
                    <a:pt x="30" y="276"/>
                  </a:lnTo>
                  <a:lnTo>
                    <a:pt x="45" y="282"/>
                  </a:lnTo>
                  <a:lnTo>
                    <a:pt x="51" y="265"/>
                  </a:lnTo>
                  <a:lnTo>
                    <a:pt x="58" y="246"/>
                  </a:lnTo>
                  <a:lnTo>
                    <a:pt x="73" y="259"/>
                  </a:lnTo>
                  <a:lnTo>
                    <a:pt x="70" y="285"/>
                  </a:lnTo>
                  <a:lnTo>
                    <a:pt x="58" y="306"/>
                  </a:lnTo>
                  <a:lnTo>
                    <a:pt x="56" y="329"/>
                  </a:lnTo>
                  <a:lnTo>
                    <a:pt x="56" y="349"/>
                  </a:lnTo>
                  <a:lnTo>
                    <a:pt x="68" y="366"/>
                  </a:lnTo>
                  <a:lnTo>
                    <a:pt x="88" y="383"/>
                  </a:lnTo>
                  <a:lnTo>
                    <a:pt x="87" y="402"/>
                  </a:lnTo>
                  <a:lnTo>
                    <a:pt x="75" y="407"/>
                  </a:lnTo>
                  <a:lnTo>
                    <a:pt x="75" y="428"/>
                  </a:lnTo>
                  <a:lnTo>
                    <a:pt x="71" y="441"/>
                  </a:lnTo>
                  <a:lnTo>
                    <a:pt x="55" y="458"/>
                  </a:lnTo>
                  <a:lnTo>
                    <a:pt x="47" y="469"/>
                  </a:lnTo>
                  <a:lnTo>
                    <a:pt x="32" y="477"/>
                  </a:lnTo>
                  <a:lnTo>
                    <a:pt x="15" y="466"/>
                  </a:lnTo>
                  <a:lnTo>
                    <a:pt x="0" y="458"/>
                  </a:lnTo>
                  <a:lnTo>
                    <a:pt x="6" y="471"/>
                  </a:lnTo>
                  <a:close/>
                </a:path>
              </a:pathLst>
            </a:custGeom>
            <a:solidFill>
              <a:srgbClr val="FF33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70" name="Freeform 51">
              <a:extLst>
                <a:ext uri="{FF2B5EF4-FFF2-40B4-BE49-F238E27FC236}">
                  <a16:creationId xmlns:a16="http://schemas.microsoft.com/office/drawing/2014/main" id="{A95340F8-824C-7E4E-AA86-73FE3C319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486" y="730999"/>
              <a:ext cx="543089" cy="1061790"/>
            </a:xfrm>
            <a:custGeom>
              <a:avLst/>
              <a:gdLst>
                <a:gd name="T0" fmla="*/ 17 w 536"/>
                <a:gd name="T1" fmla="*/ 35 h 1057"/>
                <a:gd name="T2" fmla="*/ 0 w 536"/>
                <a:gd name="T3" fmla="*/ 95 h 1057"/>
                <a:gd name="T4" fmla="*/ 8 w 536"/>
                <a:gd name="T5" fmla="*/ 139 h 1057"/>
                <a:gd name="T6" fmla="*/ 40 w 536"/>
                <a:gd name="T7" fmla="*/ 186 h 1057"/>
                <a:gd name="T8" fmla="*/ 19 w 536"/>
                <a:gd name="T9" fmla="*/ 231 h 1057"/>
                <a:gd name="T10" fmla="*/ 60 w 536"/>
                <a:gd name="T11" fmla="*/ 253 h 1057"/>
                <a:gd name="T12" fmla="*/ 51 w 536"/>
                <a:gd name="T13" fmla="*/ 306 h 1057"/>
                <a:gd name="T14" fmla="*/ 100 w 536"/>
                <a:gd name="T15" fmla="*/ 298 h 1057"/>
                <a:gd name="T16" fmla="*/ 143 w 536"/>
                <a:gd name="T17" fmla="*/ 326 h 1057"/>
                <a:gd name="T18" fmla="*/ 190 w 536"/>
                <a:gd name="T19" fmla="*/ 364 h 1057"/>
                <a:gd name="T20" fmla="*/ 198 w 536"/>
                <a:gd name="T21" fmla="*/ 430 h 1057"/>
                <a:gd name="T22" fmla="*/ 239 w 536"/>
                <a:gd name="T23" fmla="*/ 475 h 1057"/>
                <a:gd name="T24" fmla="*/ 284 w 536"/>
                <a:gd name="T25" fmla="*/ 514 h 1057"/>
                <a:gd name="T26" fmla="*/ 278 w 536"/>
                <a:gd name="T27" fmla="*/ 554 h 1057"/>
                <a:gd name="T28" fmla="*/ 293 w 536"/>
                <a:gd name="T29" fmla="*/ 614 h 1057"/>
                <a:gd name="T30" fmla="*/ 288 w 536"/>
                <a:gd name="T31" fmla="*/ 661 h 1057"/>
                <a:gd name="T32" fmla="*/ 260 w 536"/>
                <a:gd name="T33" fmla="*/ 685 h 1057"/>
                <a:gd name="T34" fmla="*/ 224 w 536"/>
                <a:gd name="T35" fmla="*/ 717 h 1057"/>
                <a:gd name="T36" fmla="*/ 293 w 536"/>
                <a:gd name="T37" fmla="*/ 768 h 1057"/>
                <a:gd name="T38" fmla="*/ 312 w 536"/>
                <a:gd name="T39" fmla="*/ 830 h 1057"/>
                <a:gd name="T40" fmla="*/ 325 w 536"/>
                <a:gd name="T41" fmla="*/ 867 h 1057"/>
                <a:gd name="T42" fmla="*/ 301 w 536"/>
                <a:gd name="T43" fmla="*/ 905 h 1057"/>
                <a:gd name="T44" fmla="*/ 314 w 536"/>
                <a:gd name="T45" fmla="*/ 950 h 1057"/>
                <a:gd name="T46" fmla="*/ 348 w 536"/>
                <a:gd name="T47" fmla="*/ 935 h 1057"/>
                <a:gd name="T48" fmla="*/ 367 w 536"/>
                <a:gd name="T49" fmla="*/ 950 h 1057"/>
                <a:gd name="T50" fmla="*/ 355 w 536"/>
                <a:gd name="T51" fmla="*/ 995 h 1057"/>
                <a:gd name="T52" fmla="*/ 369 w 536"/>
                <a:gd name="T53" fmla="*/ 1049 h 1057"/>
                <a:gd name="T54" fmla="*/ 478 w 536"/>
                <a:gd name="T55" fmla="*/ 987 h 1057"/>
                <a:gd name="T56" fmla="*/ 500 w 536"/>
                <a:gd name="T57" fmla="*/ 910 h 1057"/>
                <a:gd name="T58" fmla="*/ 525 w 536"/>
                <a:gd name="T59" fmla="*/ 854 h 1057"/>
                <a:gd name="T60" fmla="*/ 513 w 536"/>
                <a:gd name="T61" fmla="*/ 788 h 1057"/>
                <a:gd name="T62" fmla="*/ 515 w 536"/>
                <a:gd name="T63" fmla="*/ 730 h 1057"/>
                <a:gd name="T64" fmla="*/ 536 w 536"/>
                <a:gd name="T65" fmla="*/ 661 h 1057"/>
                <a:gd name="T66" fmla="*/ 517 w 536"/>
                <a:gd name="T67" fmla="*/ 576 h 1057"/>
                <a:gd name="T68" fmla="*/ 513 w 536"/>
                <a:gd name="T69" fmla="*/ 522 h 1057"/>
                <a:gd name="T70" fmla="*/ 478 w 536"/>
                <a:gd name="T71" fmla="*/ 480 h 1057"/>
                <a:gd name="T72" fmla="*/ 431 w 536"/>
                <a:gd name="T73" fmla="*/ 480 h 1057"/>
                <a:gd name="T74" fmla="*/ 391 w 536"/>
                <a:gd name="T75" fmla="*/ 454 h 1057"/>
                <a:gd name="T76" fmla="*/ 350 w 536"/>
                <a:gd name="T77" fmla="*/ 413 h 1057"/>
                <a:gd name="T78" fmla="*/ 312 w 536"/>
                <a:gd name="T79" fmla="*/ 409 h 1057"/>
                <a:gd name="T80" fmla="*/ 258 w 536"/>
                <a:gd name="T81" fmla="*/ 370 h 1057"/>
                <a:gd name="T82" fmla="*/ 218 w 536"/>
                <a:gd name="T83" fmla="*/ 341 h 1057"/>
                <a:gd name="T84" fmla="*/ 216 w 536"/>
                <a:gd name="T85" fmla="*/ 298 h 1057"/>
                <a:gd name="T86" fmla="*/ 216 w 536"/>
                <a:gd name="T87" fmla="*/ 257 h 1057"/>
                <a:gd name="T88" fmla="*/ 198 w 536"/>
                <a:gd name="T89" fmla="*/ 219 h 1057"/>
                <a:gd name="T90" fmla="*/ 199 w 536"/>
                <a:gd name="T91" fmla="*/ 178 h 1057"/>
                <a:gd name="T92" fmla="*/ 181 w 536"/>
                <a:gd name="T93" fmla="*/ 146 h 1057"/>
                <a:gd name="T94" fmla="*/ 154 w 536"/>
                <a:gd name="T95" fmla="*/ 97 h 1057"/>
                <a:gd name="T96" fmla="*/ 113 w 536"/>
                <a:gd name="T97" fmla="*/ 80 h 1057"/>
                <a:gd name="T98" fmla="*/ 83 w 536"/>
                <a:gd name="T99" fmla="*/ 58 h 1057"/>
                <a:gd name="T100" fmla="*/ 73 w 536"/>
                <a:gd name="T101" fmla="*/ 1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6" h="1057">
                  <a:moveTo>
                    <a:pt x="47" y="7"/>
                  </a:moveTo>
                  <a:lnTo>
                    <a:pt x="30" y="20"/>
                  </a:lnTo>
                  <a:lnTo>
                    <a:pt x="17" y="35"/>
                  </a:lnTo>
                  <a:lnTo>
                    <a:pt x="2" y="54"/>
                  </a:lnTo>
                  <a:lnTo>
                    <a:pt x="2" y="82"/>
                  </a:lnTo>
                  <a:lnTo>
                    <a:pt x="0" y="95"/>
                  </a:lnTo>
                  <a:lnTo>
                    <a:pt x="8" y="107"/>
                  </a:lnTo>
                  <a:lnTo>
                    <a:pt x="4" y="118"/>
                  </a:lnTo>
                  <a:lnTo>
                    <a:pt x="8" y="139"/>
                  </a:lnTo>
                  <a:lnTo>
                    <a:pt x="11" y="157"/>
                  </a:lnTo>
                  <a:lnTo>
                    <a:pt x="24" y="172"/>
                  </a:lnTo>
                  <a:lnTo>
                    <a:pt x="40" y="186"/>
                  </a:lnTo>
                  <a:lnTo>
                    <a:pt x="21" y="197"/>
                  </a:lnTo>
                  <a:lnTo>
                    <a:pt x="21" y="216"/>
                  </a:lnTo>
                  <a:lnTo>
                    <a:pt x="19" y="231"/>
                  </a:lnTo>
                  <a:lnTo>
                    <a:pt x="36" y="236"/>
                  </a:lnTo>
                  <a:lnTo>
                    <a:pt x="62" y="242"/>
                  </a:lnTo>
                  <a:lnTo>
                    <a:pt x="60" y="253"/>
                  </a:lnTo>
                  <a:lnTo>
                    <a:pt x="58" y="270"/>
                  </a:lnTo>
                  <a:lnTo>
                    <a:pt x="47" y="289"/>
                  </a:lnTo>
                  <a:lnTo>
                    <a:pt x="51" y="306"/>
                  </a:lnTo>
                  <a:lnTo>
                    <a:pt x="66" y="294"/>
                  </a:lnTo>
                  <a:lnTo>
                    <a:pt x="85" y="293"/>
                  </a:lnTo>
                  <a:lnTo>
                    <a:pt x="100" y="298"/>
                  </a:lnTo>
                  <a:lnTo>
                    <a:pt x="119" y="311"/>
                  </a:lnTo>
                  <a:lnTo>
                    <a:pt x="128" y="323"/>
                  </a:lnTo>
                  <a:lnTo>
                    <a:pt x="143" y="326"/>
                  </a:lnTo>
                  <a:lnTo>
                    <a:pt x="154" y="328"/>
                  </a:lnTo>
                  <a:lnTo>
                    <a:pt x="169" y="347"/>
                  </a:lnTo>
                  <a:lnTo>
                    <a:pt x="190" y="364"/>
                  </a:lnTo>
                  <a:lnTo>
                    <a:pt x="186" y="388"/>
                  </a:lnTo>
                  <a:lnTo>
                    <a:pt x="184" y="409"/>
                  </a:lnTo>
                  <a:lnTo>
                    <a:pt x="198" y="430"/>
                  </a:lnTo>
                  <a:lnTo>
                    <a:pt x="211" y="447"/>
                  </a:lnTo>
                  <a:lnTo>
                    <a:pt x="220" y="465"/>
                  </a:lnTo>
                  <a:lnTo>
                    <a:pt x="239" y="475"/>
                  </a:lnTo>
                  <a:lnTo>
                    <a:pt x="254" y="480"/>
                  </a:lnTo>
                  <a:lnTo>
                    <a:pt x="269" y="492"/>
                  </a:lnTo>
                  <a:lnTo>
                    <a:pt x="284" y="514"/>
                  </a:lnTo>
                  <a:lnTo>
                    <a:pt x="293" y="531"/>
                  </a:lnTo>
                  <a:lnTo>
                    <a:pt x="292" y="550"/>
                  </a:lnTo>
                  <a:lnTo>
                    <a:pt x="278" y="554"/>
                  </a:lnTo>
                  <a:lnTo>
                    <a:pt x="280" y="574"/>
                  </a:lnTo>
                  <a:lnTo>
                    <a:pt x="286" y="593"/>
                  </a:lnTo>
                  <a:lnTo>
                    <a:pt x="293" y="614"/>
                  </a:lnTo>
                  <a:lnTo>
                    <a:pt x="297" y="625"/>
                  </a:lnTo>
                  <a:lnTo>
                    <a:pt x="308" y="638"/>
                  </a:lnTo>
                  <a:lnTo>
                    <a:pt x="288" y="661"/>
                  </a:lnTo>
                  <a:lnTo>
                    <a:pt x="282" y="679"/>
                  </a:lnTo>
                  <a:lnTo>
                    <a:pt x="271" y="694"/>
                  </a:lnTo>
                  <a:lnTo>
                    <a:pt x="260" y="685"/>
                  </a:lnTo>
                  <a:lnTo>
                    <a:pt x="246" y="693"/>
                  </a:lnTo>
                  <a:lnTo>
                    <a:pt x="241" y="706"/>
                  </a:lnTo>
                  <a:lnTo>
                    <a:pt x="224" y="717"/>
                  </a:lnTo>
                  <a:lnTo>
                    <a:pt x="254" y="741"/>
                  </a:lnTo>
                  <a:lnTo>
                    <a:pt x="275" y="753"/>
                  </a:lnTo>
                  <a:lnTo>
                    <a:pt x="293" y="768"/>
                  </a:lnTo>
                  <a:lnTo>
                    <a:pt x="310" y="785"/>
                  </a:lnTo>
                  <a:lnTo>
                    <a:pt x="312" y="805"/>
                  </a:lnTo>
                  <a:lnTo>
                    <a:pt x="312" y="830"/>
                  </a:lnTo>
                  <a:lnTo>
                    <a:pt x="324" y="839"/>
                  </a:lnTo>
                  <a:lnTo>
                    <a:pt x="335" y="850"/>
                  </a:lnTo>
                  <a:lnTo>
                    <a:pt x="325" y="867"/>
                  </a:lnTo>
                  <a:lnTo>
                    <a:pt x="307" y="875"/>
                  </a:lnTo>
                  <a:lnTo>
                    <a:pt x="305" y="892"/>
                  </a:lnTo>
                  <a:lnTo>
                    <a:pt x="301" y="905"/>
                  </a:lnTo>
                  <a:lnTo>
                    <a:pt x="297" y="924"/>
                  </a:lnTo>
                  <a:lnTo>
                    <a:pt x="305" y="940"/>
                  </a:lnTo>
                  <a:lnTo>
                    <a:pt x="314" y="950"/>
                  </a:lnTo>
                  <a:lnTo>
                    <a:pt x="329" y="961"/>
                  </a:lnTo>
                  <a:lnTo>
                    <a:pt x="342" y="952"/>
                  </a:lnTo>
                  <a:lnTo>
                    <a:pt x="348" y="935"/>
                  </a:lnTo>
                  <a:lnTo>
                    <a:pt x="355" y="920"/>
                  </a:lnTo>
                  <a:lnTo>
                    <a:pt x="371" y="937"/>
                  </a:lnTo>
                  <a:lnTo>
                    <a:pt x="367" y="950"/>
                  </a:lnTo>
                  <a:lnTo>
                    <a:pt x="354" y="967"/>
                  </a:lnTo>
                  <a:lnTo>
                    <a:pt x="361" y="982"/>
                  </a:lnTo>
                  <a:lnTo>
                    <a:pt x="355" y="995"/>
                  </a:lnTo>
                  <a:lnTo>
                    <a:pt x="361" y="1014"/>
                  </a:lnTo>
                  <a:lnTo>
                    <a:pt x="367" y="1029"/>
                  </a:lnTo>
                  <a:lnTo>
                    <a:pt x="369" y="1049"/>
                  </a:lnTo>
                  <a:lnTo>
                    <a:pt x="384" y="1057"/>
                  </a:lnTo>
                  <a:lnTo>
                    <a:pt x="402" y="1057"/>
                  </a:lnTo>
                  <a:lnTo>
                    <a:pt x="478" y="987"/>
                  </a:lnTo>
                  <a:lnTo>
                    <a:pt x="491" y="969"/>
                  </a:lnTo>
                  <a:lnTo>
                    <a:pt x="498" y="933"/>
                  </a:lnTo>
                  <a:lnTo>
                    <a:pt x="500" y="910"/>
                  </a:lnTo>
                  <a:lnTo>
                    <a:pt x="510" y="888"/>
                  </a:lnTo>
                  <a:lnTo>
                    <a:pt x="519" y="875"/>
                  </a:lnTo>
                  <a:lnTo>
                    <a:pt x="525" y="854"/>
                  </a:lnTo>
                  <a:lnTo>
                    <a:pt x="523" y="832"/>
                  </a:lnTo>
                  <a:lnTo>
                    <a:pt x="519" y="811"/>
                  </a:lnTo>
                  <a:lnTo>
                    <a:pt x="513" y="788"/>
                  </a:lnTo>
                  <a:lnTo>
                    <a:pt x="504" y="771"/>
                  </a:lnTo>
                  <a:lnTo>
                    <a:pt x="504" y="749"/>
                  </a:lnTo>
                  <a:lnTo>
                    <a:pt x="515" y="730"/>
                  </a:lnTo>
                  <a:lnTo>
                    <a:pt x="530" y="717"/>
                  </a:lnTo>
                  <a:lnTo>
                    <a:pt x="530" y="693"/>
                  </a:lnTo>
                  <a:lnTo>
                    <a:pt x="536" y="661"/>
                  </a:lnTo>
                  <a:lnTo>
                    <a:pt x="532" y="623"/>
                  </a:lnTo>
                  <a:lnTo>
                    <a:pt x="519" y="597"/>
                  </a:lnTo>
                  <a:lnTo>
                    <a:pt x="517" y="576"/>
                  </a:lnTo>
                  <a:lnTo>
                    <a:pt x="517" y="559"/>
                  </a:lnTo>
                  <a:lnTo>
                    <a:pt x="521" y="537"/>
                  </a:lnTo>
                  <a:lnTo>
                    <a:pt x="513" y="522"/>
                  </a:lnTo>
                  <a:lnTo>
                    <a:pt x="493" y="505"/>
                  </a:lnTo>
                  <a:lnTo>
                    <a:pt x="498" y="482"/>
                  </a:lnTo>
                  <a:lnTo>
                    <a:pt x="478" y="480"/>
                  </a:lnTo>
                  <a:lnTo>
                    <a:pt x="455" y="477"/>
                  </a:lnTo>
                  <a:lnTo>
                    <a:pt x="446" y="467"/>
                  </a:lnTo>
                  <a:lnTo>
                    <a:pt x="431" y="480"/>
                  </a:lnTo>
                  <a:lnTo>
                    <a:pt x="418" y="477"/>
                  </a:lnTo>
                  <a:lnTo>
                    <a:pt x="408" y="460"/>
                  </a:lnTo>
                  <a:lnTo>
                    <a:pt x="391" y="454"/>
                  </a:lnTo>
                  <a:lnTo>
                    <a:pt x="369" y="437"/>
                  </a:lnTo>
                  <a:lnTo>
                    <a:pt x="365" y="420"/>
                  </a:lnTo>
                  <a:lnTo>
                    <a:pt x="350" y="413"/>
                  </a:lnTo>
                  <a:lnTo>
                    <a:pt x="333" y="418"/>
                  </a:lnTo>
                  <a:lnTo>
                    <a:pt x="324" y="394"/>
                  </a:lnTo>
                  <a:lnTo>
                    <a:pt x="312" y="409"/>
                  </a:lnTo>
                  <a:lnTo>
                    <a:pt x="288" y="402"/>
                  </a:lnTo>
                  <a:lnTo>
                    <a:pt x="275" y="385"/>
                  </a:lnTo>
                  <a:lnTo>
                    <a:pt x="258" y="370"/>
                  </a:lnTo>
                  <a:lnTo>
                    <a:pt x="239" y="358"/>
                  </a:lnTo>
                  <a:lnTo>
                    <a:pt x="220" y="360"/>
                  </a:lnTo>
                  <a:lnTo>
                    <a:pt x="218" y="341"/>
                  </a:lnTo>
                  <a:lnTo>
                    <a:pt x="222" y="323"/>
                  </a:lnTo>
                  <a:lnTo>
                    <a:pt x="224" y="313"/>
                  </a:lnTo>
                  <a:lnTo>
                    <a:pt x="216" y="298"/>
                  </a:lnTo>
                  <a:lnTo>
                    <a:pt x="209" y="276"/>
                  </a:lnTo>
                  <a:lnTo>
                    <a:pt x="226" y="263"/>
                  </a:lnTo>
                  <a:lnTo>
                    <a:pt x="216" y="257"/>
                  </a:lnTo>
                  <a:lnTo>
                    <a:pt x="203" y="249"/>
                  </a:lnTo>
                  <a:lnTo>
                    <a:pt x="198" y="240"/>
                  </a:lnTo>
                  <a:lnTo>
                    <a:pt x="198" y="219"/>
                  </a:lnTo>
                  <a:lnTo>
                    <a:pt x="211" y="210"/>
                  </a:lnTo>
                  <a:lnTo>
                    <a:pt x="214" y="197"/>
                  </a:lnTo>
                  <a:lnTo>
                    <a:pt x="199" y="178"/>
                  </a:lnTo>
                  <a:lnTo>
                    <a:pt x="186" y="171"/>
                  </a:lnTo>
                  <a:lnTo>
                    <a:pt x="169" y="161"/>
                  </a:lnTo>
                  <a:lnTo>
                    <a:pt x="181" y="146"/>
                  </a:lnTo>
                  <a:lnTo>
                    <a:pt x="179" y="125"/>
                  </a:lnTo>
                  <a:lnTo>
                    <a:pt x="164" y="103"/>
                  </a:lnTo>
                  <a:lnTo>
                    <a:pt x="154" y="97"/>
                  </a:lnTo>
                  <a:lnTo>
                    <a:pt x="134" y="92"/>
                  </a:lnTo>
                  <a:lnTo>
                    <a:pt x="117" y="95"/>
                  </a:lnTo>
                  <a:lnTo>
                    <a:pt x="113" y="80"/>
                  </a:lnTo>
                  <a:lnTo>
                    <a:pt x="102" y="71"/>
                  </a:lnTo>
                  <a:lnTo>
                    <a:pt x="87" y="71"/>
                  </a:lnTo>
                  <a:lnTo>
                    <a:pt x="83" y="58"/>
                  </a:lnTo>
                  <a:lnTo>
                    <a:pt x="73" y="47"/>
                  </a:lnTo>
                  <a:lnTo>
                    <a:pt x="73" y="33"/>
                  </a:lnTo>
                  <a:lnTo>
                    <a:pt x="73" y="17"/>
                  </a:lnTo>
                  <a:lnTo>
                    <a:pt x="70" y="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solidFill>
                  <a:schemeClr val="lt1"/>
                </a:solidFill>
              </a:endParaRPr>
            </a:p>
          </p:txBody>
        </p:sp>
        <p:sp>
          <p:nvSpPr>
            <p:cNvPr id="71" name="Freeform 52">
              <a:extLst>
                <a:ext uri="{FF2B5EF4-FFF2-40B4-BE49-F238E27FC236}">
                  <a16:creationId xmlns:a16="http://schemas.microsoft.com/office/drawing/2014/main" id="{5E06AD08-0C2E-B747-A95E-F226FA244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918" y="905787"/>
              <a:ext cx="355641" cy="522356"/>
            </a:xfrm>
            <a:custGeom>
              <a:avLst/>
              <a:gdLst>
                <a:gd name="T0" fmla="*/ 274 w 351"/>
                <a:gd name="T1" fmla="*/ 487 h 520"/>
                <a:gd name="T2" fmla="*/ 248 w 351"/>
                <a:gd name="T3" fmla="*/ 474 h 520"/>
                <a:gd name="T4" fmla="*/ 214 w 351"/>
                <a:gd name="T5" fmla="*/ 470 h 520"/>
                <a:gd name="T6" fmla="*/ 192 w 351"/>
                <a:gd name="T7" fmla="*/ 479 h 520"/>
                <a:gd name="T8" fmla="*/ 152 w 351"/>
                <a:gd name="T9" fmla="*/ 485 h 520"/>
                <a:gd name="T10" fmla="*/ 145 w 351"/>
                <a:gd name="T11" fmla="*/ 460 h 520"/>
                <a:gd name="T12" fmla="*/ 118 w 351"/>
                <a:gd name="T13" fmla="*/ 449 h 520"/>
                <a:gd name="T14" fmla="*/ 113 w 351"/>
                <a:gd name="T15" fmla="*/ 415 h 520"/>
                <a:gd name="T16" fmla="*/ 111 w 351"/>
                <a:gd name="T17" fmla="*/ 382 h 520"/>
                <a:gd name="T18" fmla="*/ 99 w 351"/>
                <a:gd name="T19" fmla="*/ 359 h 520"/>
                <a:gd name="T20" fmla="*/ 139 w 351"/>
                <a:gd name="T21" fmla="*/ 351 h 520"/>
                <a:gd name="T22" fmla="*/ 146 w 351"/>
                <a:gd name="T23" fmla="*/ 318 h 520"/>
                <a:gd name="T24" fmla="*/ 122 w 351"/>
                <a:gd name="T25" fmla="*/ 301 h 520"/>
                <a:gd name="T26" fmla="*/ 98 w 351"/>
                <a:gd name="T27" fmla="*/ 278 h 520"/>
                <a:gd name="T28" fmla="*/ 73 w 351"/>
                <a:gd name="T29" fmla="*/ 263 h 520"/>
                <a:gd name="T30" fmla="*/ 54 w 351"/>
                <a:gd name="T31" fmla="*/ 250 h 520"/>
                <a:gd name="T32" fmla="*/ 19 w 351"/>
                <a:gd name="T33" fmla="*/ 233 h 520"/>
                <a:gd name="T34" fmla="*/ 0 w 351"/>
                <a:gd name="T35" fmla="*/ 209 h 520"/>
                <a:gd name="T36" fmla="*/ 41 w 351"/>
                <a:gd name="T37" fmla="*/ 181 h 520"/>
                <a:gd name="T38" fmla="*/ 34 w 351"/>
                <a:gd name="T39" fmla="*/ 139 h 520"/>
                <a:gd name="T40" fmla="*/ 9 w 351"/>
                <a:gd name="T41" fmla="*/ 109 h 520"/>
                <a:gd name="T42" fmla="*/ 24 w 351"/>
                <a:gd name="T43" fmla="*/ 66 h 520"/>
                <a:gd name="T44" fmla="*/ 30 w 351"/>
                <a:gd name="T45" fmla="*/ 15 h 520"/>
                <a:gd name="T46" fmla="*/ 51 w 351"/>
                <a:gd name="T47" fmla="*/ 8 h 520"/>
                <a:gd name="T48" fmla="*/ 64 w 351"/>
                <a:gd name="T49" fmla="*/ 23 h 520"/>
                <a:gd name="T50" fmla="*/ 62 w 351"/>
                <a:gd name="T51" fmla="*/ 57 h 520"/>
                <a:gd name="T52" fmla="*/ 105 w 351"/>
                <a:gd name="T53" fmla="*/ 68 h 520"/>
                <a:gd name="T54" fmla="*/ 101 w 351"/>
                <a:gd name="T55" fmla="*/ 96 h 520"/>
                <a:gd name="T56" fmla="*/ 94 w 351"/>
                <a:gd name="T57" fmla="*/ 132 h 520"/>
                <a:gd name="T58" fmla="*/ 128 w 351"/>
                <a:gd name="T59" fmla="*/ 119 h 520"/>
                <a:gd name="T60" fmla="*/ 162 w 351"/>
                <a:gd name="T61" fmla="*/ 137 h 520"/>
                <a:gd name="T62" fmla="*/ 186 w 351"/>
                <a:gd name="T63" fmla="*/ 152 h 520"/>
                <a:gd name="T64" fmla="*/ 212 w 351"/>
                <a:gd name="T65" fmla="*/ 173 h 520"/>
                <a:gd name="T66" fmla="*/ 229 w 351"/>
                <a:gd name="T67" fmla="*/ 214 h 520"/>
                <a:gd name="T68" fmla="*/ 241 w 351"/>
                <a:gd name="T69" fmla="*/ 256 h 520"/>
                <a:gd name="T70" fmla="*/ 263 w 351"/>
                <a:gd name="T71" fmla="*/ 291 h 520"/>
                <a:gd name="T72" fmla="*/ 297 w 351"/>
                <a:gd name="T73" fmla="*/ 306 h 520"/>
                <a:gd name="T74" fmla="*/ 327 w 351"/>
                <a:gd name="T75" fmla="*/ 340 h 520"/>
                <a:gd name="T76" fmla="*/ 335 w 351"/>
                <a:gd name="T77" fmla="*/ 376 h 520"/>
                <a:gd name="T78" fmla="*/ 323 w 351"/>
                <a:gd name="T79" fmla="*/ 400 h 520"/>
                <a:gd name="T80" fmla="*/ 336 w 351"/>
                <a:gd name="T81" fmla="*/ 440 h 520"/>
                <a:gd name="T82" fmla="*/ 351 w 351"/>
                <a:gd name="T83" fmla="*/ 464 h 520"/>
                <a:gd name="T84" fmla="*/ 325 w 351"/>
                <a:gd name="T85" fmla="*/ 505 h 520"/>
                <a:gd name="T86" fmla="*/ 303 w 351"/>
                <a:gd name="T87" fmla="*/ 511 h 520"/>
                <a:gd name="T88" fmla="*/ 278 w 351"/>
                <a:gd name="T89" fmla="*/ 51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1" h="520">
                  <a:moveTo>
                    <a:pt x="276" y="500"/>
                  </a:moveTo>
                  <a:lnTo>
                    <a:pt x="274" y="487"/>
                  </a:lnTo>
                  <a:lnTo>
                    <a:pt x="257" y="483"/>
                  </a:lnTo>
                  <a:lnTo>
                    <a:pt x="248" y="474"/>
                  </a:lnTo>
                  <a:lnTo>
                    <a:pt x="233" y="466"/>
                  </a:lnTo>
                  <a:lnTo>
                    <a:pt x="214" y="470"/>
                  </a:lnTo>
                  <a:lnTo>
                    <a:pt x="210" y="453"/>
                  </a:lnTo>
                  <a:lnTo>
                    <a:pt x="192" y="479"/>
                  </a:lnTo>
                  <a:lnTo>
                    <a:pt x="171" y="489"/>
                  </a:lnTo>
                  <a:lnTo>
                    <a:pt x="152" y="485"/>
                  </a:lnTo>
                  <a:lnTo>
                    <a:pt x="156" y="468"/>
                  </a:lnTo>
                  <a:lnTo>
                    <a:pt x="145" y="460"/>
                  </a:lnTo>
                  <a:lnTo>
                    <a:pt x="124" y="460"/>
                  </a:lnTo>
                  <a:lnTo>
                    <a:pt x="118" y="449"/>
                  </a:lnTo>
                  <a:lnTo>
                    <a:pt x="118" y="432"/>
                  </a:lnTo>
                  <a:lnTo>
                    <a:pt x="113" y="415"/>
                  </a:lnTo>
                  <a:lnTo>
                    <a:pt x="109" y="398"/>
                  </a:lnTo>
                  <a:lnTo>
                    <a:pt x="111" y="382"/>
                  </a:lnTo>
                  <a:lnTo>
                    <a:pt x="94" y="372"/>
                  </a:lnTo>
                  <a:lnTo>
                    <a:pt x="99" y="359"/>
                  </a:lnTo>
                  <a:lnTo>
                    <a:pt x="120" y="351"/>
                  </a:lnTo>
                  <a:lnTo>
                    <a:pt x="139" y="351"/>
                  </a:lnTo>
                  <a:lnTo>
                    <a:pt x="148" y="340"/>
                  </a:lnTo>
                  <a:lnTo>
                    <a:pt x="146" y="318"/>
                  </a:lnTo>
                  <a:lnTo>
                    <a:pt x="139" y="301"/>
                  </a:lnTo>
                  <a:lnTo>
                    <a:pt x="122" y="301"/>
                  </a:lnTo>
                  <a:lnTo>
                    <a:pt x="118" y="286"/>
                  </a:lnTo>
                  <a:lnTo>
                    <a:pt x="98" y="278"/>
                  </a:lnTo>
                  <a:lnTo>
                    <a:pt x="86" y="269"/>
                  </a:lnTo>
                  <a:lnTo>
                    <a:pt x="73" y="263"/>
                  </a:lnTo>
                  <a:lnTo>
                    <a:pt x="75" y="254"/>
                  </a:lnTo>
                  <a:lnTo>
                    <a:pt x="54" y="250"/>
                  </a:lnTo>
                  <a:lnTo>
                    <a:pt x="36" y="233"/>
                  </a:lnTo>
                  <a:lnTo>
                    <a:pt x="19" y="233"/>
                  </a:lnTo>
                  <a:lnTo>
                    <a:pt x="5" y="229"/>
                  </a:lnTo>
                  <a:lnTo>
                    <a:pt x="0" y="209"/>
                  </a:lnTo>
                  <a:lnTo>
                    <a:pt x="24" y="194"/>
                  </a:lnTo>
                  <a:lnTo>
                    <a:pt x="41" y="181"/>
                  </a:lnTo>
                  <a:lnTo>
                    <a:pt x="41" y="162"/>
                  </a:lnTo>
                  <a:lnTo>
                    <a:pt x="34" y="139"/>
                  </a:lnTo>
                  <a:lnTo>
                    <a:pt x="22" y="126"/>
                  </a:lnTo>
                  <a:lnTo>
                    <a:pt x="9" y="109"/>
                  </a:lnTo>
                  <a:lnTo>
                    <a:pt x="20" y="90"/>
                  </a:lnTo>
                  <a:lnTo>
                    <a:pt x="24" y="66"/>
                  </a:lnTo>
                  <a:lnTo>
                    <a:pt x="30" y="38"/>
                  </a:lnTo>
                  <a:lnTo>
                    <a:pt x="30" y="15"/>
                  </a:lnTo>
                  <a:lnTo>
                    <a:pt x="39" y="0"/>
                  </a:lnTo>
                  <a:lnTo>
                    <a:pt x="51" y="8"/>
                  </a:lnTo>
                  <a:lnTo>
                    <a:pt x="49" y="27"/>
                  </a:lnTo>
                  <a:lnTo>
                    <a:pt x="64" y="23"/>
                  </a:lnTo>
                  <a:lnTo>
                    <a:pt x="64" y="42"/>
                  </a:lnTo>
                  <a:lnTo>
                    <a:pt x="62" y="57"/>
                  </a:lnTo>
                  <a:lnTo>
                    <a:pt x="79" y="62"/>
                  </a:lnTo>
                  <a:lnTo>
                    <a:pt x="105" y="68"/>
                  </a:lnTo>
                  <a:lnTo>
                    <a:pt x="103" y="79"/>
                  </a:lnTo>
                  <a:lnTo>
                    <a:pt x="101" y="96"/>
                  </a:lnTo>
                  <a:lnTo>
                    <a:pt x="90" y="115"/>
                  </a:lnTo>
                  <a:lnTo>
                    <a:pt x="94" y="132"/>
                  </a:lnTo>
                  <a:lnTo>
                    <a:pt x="109" y="120"/>
                  </a:lnTo>
                  <a:lnTo>
                    <a:pt x="128" y="119"/>
                  </a:lnTo>
                  <a:lnTo>
                    <a:pt x="143" y="124"/>
                  </a:lnTo>
                  <a:lnTo>
                    <a:pt x="162" y="137"/>
                  </a:lnTo>
                  <a:lnTo>
                    <a:pt x="171" y="149"/>
                  </a:lnTo>
                  <a:lnTo>
                    <a:pt x="186" y="152"/>
                  </a:lnTo>
                  <a:lnTo>
                    <a:pt x="197" y="154"/>
                  </a:lnTo>
                  <a:lnTo>
                    <a:pt x="212" y="173"/>
                  </a:lnTo>
                  <a:lnTo>
                    <a:pt x="233" y="190"/>
                  </a:lnTo>
                  <a:lnTo>
                    <a:pt x="229" y="214"/>
                  </a:lnTo>
                  <a:lnTo>
                    <a:pt x="227" y="235"/>
                  </a:lnTo>
                  <a:lnTo>
                    <a:pt x="241" y="256"/>
                  </a:lnTo>
                  <a:lnTo>
                    <a:pt x="254" y="273"/>
                  </a:lnTo>
                  <a:lnTo>
                    <a:pt x="263" y="291"/>
                  </a:lnTo>
                  <a:lnTo>
                    <a:pt x="282" y="301"/>
                  </a:lnTo>
                  <a:lnTo>
                    <a:pt x="297" y="306"/>
                  </a:lnTo>
                  <a:lnTo>
                    <a:pt x="312" y="318"/>
                  </a:lnTo>
                  <a:lnTo>
                    <a:pt x="327" y="340"/>
                  </a:lnTo>
                  <a:lnTo>
                    <a:pt x="336" y="357"/>
                  </a:lnTo>
                  <a:lnTo>
                    <a:pt x="335" y="376"/>
                  </a:lnTo>
                  <a:lnTo>
                    <a:pt x="321" y="380"/>
                  </a:lnTo>
                  <a:lnTo>
                    <a:pt x="323" y="400"/>
                  </a:lnTo>
                  <a:lnTo>
                    <a:pt x="329" y="419"/>
                  </a:lnTo>
                  <a:lnTo>
                    <a:pt x="336" y="440"/>
                  </a:lnTo>
                  <a:lnTo>
                    <a:pt x="340" y="451"/>
                  </a:lnTo>
                  <a:lnTo>
                    <a:pt x="351" y="464"/>
                  </a:lnTo>
                  <a:lnTo>
                    <a:pt x="331" y="487"/>
                  </a:lnTo>
                  <a:lnTo>
                    <a:pt x="325" y="505"/>
                  </a:lnTo>
                  <a:lnTo>
                    <a:pt x="314" y="520"/>
                  </a:lnTo>
                  <a:lnTo>
                    <a:pt x="303" y="511"/>
                  </a:lnTo>
                  <a:lnTo>
                    <a:pt x="289" y="519"/>
                  </a:lnTo>
                  <a:lnTo>
                    <a:pt x="278" y="513"/>
                  </a:lnTo>
                  <a:lnTo>
                    <a:pt x="276" y="50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solidFill>
                  <a:schemeClr val="lt1"/>
                </a:solidFill>
              </a:endParaRPr>
            </a:p>
          </p:txBody>
        </p:sp>
        <p:sp>
          <p:nvSpPr>
            <p:cNvPr id="72" name="Freeform 53">
              <a:extLst>
                <a:ext uri="{FF2B5EF4-FFF2-40B4-BE49-F238E27FC236}">
                  <a16:creationId xmlns:a16="http://schemas.microsoft.com/office/drawing/2014/main" id="{CC46F641-ADFF-9747-A695-1E54C5433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641" y="2162457"/>
              <a:ext cx="375907" cy="285288"/>
            </a:xfrm>
            <a:custGeom>
              <a:avLst/>
              <a:gdLst>
                <a:gd name="T0" fmla="*/ 354 w 371"/>
                <a:gd name="T1" fmla="*/ 0 h 284"/>
                <a:gd name="T2" fmla="*/ 325 w 371"/>
                <a:gd name="T3" fmla="*/ 19 h 284"/>
                <a:gd name="T4" fmla="*/ 286 w 371"/>
                <a:gd name="T5" fmla="*/ 9 h 284"/>
                <a:gd name="T6" fmla="*/ 246 w 371"/>
                <a:gd name="T7" fmla="*/ 28 h 284"/>
                <a:gd name="T8" fmla="*/ 230 w 371"/>
                <a:gd name="T9" fmla="*/ 51 h 284"/>
                <a:gd name="T10" fmla="*/ 192 w 371"/>
                <a:gd name="T11" fmla="*/ 79 h 284"/>
                <a:gd name="T12" fmla="*/ 164 w 371"/>
                <a:gd name="T13" fmla="*/ 85 h 284"/>
                <a:gd name="T14" fmla="*/ 137 w 371"/>
                <a:gd name="T15" fmla="*/ 24 h 284"/>
                <a:gd name="T16" fmla="*/ 107 w 371"/>
                <a:gd name="T17" fmla="*/ 38 h 284"/>
                <a:gd name="T18" fmla="*/ 73 w 371"/>
                <a:gd name="T19" fmla="*/ 21 h 284"/>
                <a:gd name="T20" fmla="*/ 83 w 371"/>
                <a:gd name="T21" fmla="*/ 62 h 284"/>
                <a:gd name="T22" fmla="*/ 55 w 371"/>
                <a:gd name="T23" fmla="*/ 73 h 284"/>
                <a:gd name="T24" fmla="*/ 26 w 371"/>
                <a:gd name="T25" fmla="*/ 85 h 284"/>
                <a:gd name="T26" fmla="*/ 0 w 371"/>
                <a:gd name="T27" fmla="*/ 94 h 284"/>
                <a:gd name="T28" fmla="*/ 0 w 371"/>
                <a:gd name="T29" fmla="*/ 128 h 284"/>
                <a:gd name="T30" fmla="*/ 30 w 371"/>
                <a:gd name="T31" fmla="*/ 120 h 284"/>
                <a:gd name="T32" fmla="*/ 34 w 371"/>
                <a:gd name="T33" fmla="*/ 143 h 284"/>
                <a:gd name="T34" fmla="*/ 21 w 371"/>
                <a:gd name="T35" fmla="*/ 167 h 284"/>
                <a:gd name="T36" fmla="*/ 15 w 371"/>
                <a:gd name="T37" fmla="*/ 201 h 284"/>
                <a:gd name="T38" fmla="*/ 34 w 371"/>
                <a:gd name="T39" fmla="*/ 220 h 284"/>
                <a:gd name="T40" fmla="*/ 51 w 371"/>
                <a:gd name="T41" fmla="*/ 242 h 284"/>
                <a:gd name="T42" fmla="*/ 88 w 371"/>
                <a:gd name="T43" fmla="*/ 248 h 284"/>
                <a:gd name="T44" fmla="*/ 115 w 371"/>
                <a:gd name="T45" fmla="*/ 257 h 284"/>
                <a:gd name="T46" fmla="*/ 135 w 371"/>
                <a:gd name="T47" fmla="*/ 274 h 284"/>
                <a:gd name="T48" fmla="*/ 167 w 371"/>
                <a:gd name="T49" fmla="*/ 272 h 284"/>
                <a:gd name="T50" fmla="*/ 167 w 371"/>
                <a:gd name="T51" fmla="*/ 242 h 284"/>
                <a:gd name="T52" fmla="*/ 162 w 371"/>
                <a:gd name="T53" fmla="*/ 203 h 284"/>
                <a:gd name="T54" fmla="*/ 196 w 371"/>
                <a:gd name="T55" fmla="*/ 190 h 284"/>
                <a:gd name="T56" fmla="*/ 226 w 371"/>
                <a:gd name="T57" fmla="*/ 177 h 284"/>
                <a:gd name="T58" fmla="*/ 250 w 371"/>
                <a:gd name="T59" fmla="*/ 146 h 284"/>
                <a:gd name="T60" fmla="*/ 293 w 371"/>
                <a:gd name="T61" fmla="*/ 141 h 284"/>
                <a:gd name="T62" fmla="*/ 340 w 371"/>
                <a:gd name="T63" fmla="*/ 131 h 284"/>
                <a:gd name="T64" fmla="*/ 356 w 371"/>
                <a:gd name="T65" fmla="*/ 86 h 284"/>
                <a:gd name="T66" fmla="*/ 361 w 371"/>
                <a:gd name="T67" fmla="*/ 45 h 284"/>
                <a:gd name="T68" fmla="*/ 371 w 371"/>
                <a:gd name="T69" fmla="*/ 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1" h="284">
                  <a:moveTo>
                    <a:pt x="371" y="2"/>
                  </a:moveTo>
                  <a:lnTo>
                    <a:pt x="354" y="0"/>
                  </a:lnTo>
                  <a:lnTo>
                    <a:pt x="339" y="4"/>
                  </a:lnTo>
                  <a:lnTo>
                    <a:pt x="325" y="19"/>
                  </a:lnTo>
                  <a:lnTo>
                    <a:pt x="307" y="13"/>
                  </a:lnTo>
                  <a:lnTo>
                    <a:pt x="286" y="9"/>
                  </a:lnTo>
                  <a:lnTo>
                    <a:pt x="269" y="15"/>
                  </a:lnTo>
                  <a:lnTo>
                    <a:pt x="246" y="28"/>
                  </a:lnTo>
                  <a:lnTo>
                    <a:pt x="231" y="36"/>
                  </a:lnTo>
                  <a:lnTo>
                    <a:pt x="230" y="51"/>
                  </a:lnTo>
                  <a:lnTo>
                    <a:pt x="218" y="68"/>
                  </a:lnTo>
                  <a:lnTo>
                    <a:pt x="192" y="79"/>
                  </a:lnTo>
                  <a:lnTo>
                    <a:pt x="181" y="94"/>
                  </a:lnTo>
                  <a:lnTo>
                    <a:pt x="164" y="85"/>
                  </a:lnTo>
                  <a:lnTo>
                    <a:pt x="149" y="45"/>
                  </a:lnTo>
                  <a:lnTo>
                    <a:pt x="137" y="24"/>
                  </a:lnTo>
                  <a:lnTo>
                    <a:pt x="122" y="32"/>
                  </a:lnTo>
                  <a:lnTo>
                    <a:pt x="107" y="38"/>
                  </a:lnTo>
                  <a:lnTo>
                    <a:pt x="96" y="23"/>
                  </a:lnTo>
                  <a:lnTo>
                    <a:pt x="73" y="21"/>
                  </a:lnTo>
                  <a:lnTo>
                    <a:pt x="77" y="39"/>
                  </a:lnTo>
                  <a:lnTo>
                    <a:pt x="83" y="62"/>
                  </a:lnTo>
                  <a:lnTo>
                    <a:pt x="70" y="79"/>
                  </a:lnTo>
                  <a:lnTo>
                    <a:pt x="55" y="73"/>
                  </a:lnTo>
                  <a:lnTo>
                    <a:pt x="38" y="75"/>
                  </a:lnTo>
                  <a:lnTo>
                    <a:pt x="26" y="85"/>
                  </a:lnTo>
                  <a:lnTo>
                    <a:pt x="17" y="90"/>
                  </a:lnTo>
                  <a:lnTo>
                    <a:pt x="0" y="94"/>
                  </a:lnTo>
                  <a:lnTo>
                    <a:pt x="9" y="113"/>
                  </a:lnTo>
                  <a:lnTo>
                    <a:pt x="0" y="128"/>
                  </a:lnTo>
                  <a:lnTo>
                    <a:pt x="13" y="128"/>
                  </a:lnTo>
                  <a:lnTo>
                    <a:pt x="30" y="120"/>
                  </a:lnTo>
                  <a:lnTo>
                    <a:pt x="47" y="124"/>
                  </a:lnTo>
                  <a:lnTo>
                    <a:pt x="34" y="143"/>
                  </a:lnTo>
                  <a:lnTo>
                    <a:pt x="21" y="152"/>
                  </a:lnTo>
                  <a:lnTo>
                    <a:pt x="21" y="167"/>
                  </a:lnTo>
                  <a:lnTo>
                    <a:pt x="19" y="182"/>
                  </a:lnTo>
                  <a:lnTo>
                    <a:pt x="15" y="201"/>
                  </a:lnTo>
                  <a:lnTo>
                    <a:pt x="15" y="218"/>
                  </a:lnTo>
                  <a:lnTo>
                    <a:pt x="34" y="220"/>
                  </a:lnTo>
                  <a:lnTo>
                    <a:pt x="45" y="225"/>
                  </a:lnTo>
                  <a:lnTo>
                    <a:pt x="51" y="242"/>
                  </a:lnTo>
                  <a:lnTo>
                    <a:pt x="58" y="254"/>
                  </a:lnTo>
                  <a:lnTo>
                    <a:pt x="88" y="248"/>
                  </a:lnTo>
                  <a:lnTo>
                    <a:pt x="109" y="248"/>
                  </a:lnTo>
                  <a:lnTo>
                    <a:pt x="115" y="257"/>
                  </a:lnTo>
                  <a:lnTo>
                    <a:pt x="134" y="261"/>
                  </a:lnTo>
                  <a:lnTo>
                    <a:pt x="135" y="274"/>
                  </a:lnTo>
                  <a:lnTo>
                    <a:pt x="154" y="284"/>
                  </a:lnTo>
                  <a:lnTo>
                    <a:pt x="167" y="272"/>
                  </a:lnTo>
                  <a:lnTo>
                    <a:pt x="167" y="257"/>
                  </a:lnTo>
                  <a:lnTo>
                    <a:pt x="167" y="242"/>
                  </a:lnTo>
                  <a:lnTo>
                    <a:pt x="171" y="223"/>
                  </a:lnTo>
                  <a:lnTo>
                    <a:pt x="162" y="203"/>
                  </a:lnTo>
                  <a:lnTo>
                    <a:pt x="175" y="190"/>
                  </a:lnTo>
                  <a:lnTo>
                    <a:pt x="196" y="190"/>
                  </a:lnTo>
                  <a:lnTo>
                    <a:pt x="207" y="182"/>
                  </a:lnTo>
                  <a:lnTo>
                    <a:pt x="226" y="177"/>
                  </a:lnTo>
                  <a:lnTo>
                    <a:pt x="241" y="158"/>
                  </a:lnTo>
                  <a:lnTo>
                    <a:pt x="250" y="146"/>
                  </a:lnTo>
                  <a:lnTo>
                    <a:pt x="269" y="139"/>
                  </a:lnTo>
                  <a:lnTo>
                    <a:pt x="293" y="141"/>
                  </a:lnTo>
                  <a:lnTo>
                    <a:pt x="324" y="141"/>
                  </a:lnTo>
                  <a:lnTo>
                    <a:pt x="340" y="131"/>
                  </a:lnTo>
                  <a:lnTo>
                    <a:pt x="357" y="109"/>
                  </a:lnTo>
                  <a:lnTo>
                    <a:pt x="356" y="86"/>
                  </a:lnTo>
                  <a:lnTo>
                    <a:pt x="365" y="69"/>
                  </a:lnTo>
                  <a:lnTo>
                    <a:pt x="361" y="45"/>
                  </a:lnTo>
                  <a:lnTo>
                    <a:pt x="365" y="26"/>
                  </a:lnTo>
                  <a:lnTo>
                    <a:pt x="371" y="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solidFill>
                  <a:schemeClr val="lt1"/>
                </a:solidFill>
              </a:endParaRPr>
            </a:p>
          </p:txBody>
        </p:sp>
        <p:sp>
          <p:nvSpPr>
            <p:cNvPr id="73" name="Freeform 54">
              <a:extLst>
                <a:ext uri="{FF2B5EF4-FFF2-40B4-BE49-F238E27FC236}">
                  <a16:creationId xmlns:a16="http://schemas.microsoft.com/office/drawing/2014/main" id="{6431076C-83BB-4041-A8C3-E24DED936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652" y="1354813"/>
              <a:ext cx="573485" cy="1355114"/>
            </a:xfrm>
            <a:custGeom>
              <a:avLst/>
              <a:gdLst>
                <a:gd name="T0" fmla="*/ 542 w 566"/>
                <a:gd name="T1" fmla="*/ 851 h 1349"/>
                <a:gd name="T2" fmla="*/ 533 w 566"/>
                <a:gd name="T3" fmla="*/ 778 h 1349"/>
                <a:gd name="T4" fmla="*/ 489 w 566"/>
                <a:gd name="T5" fmla="*/ 731 h 1349"/>
                <a:gd name="T6" fmla="*/ 427 w 566"/>
                <a:gd name="T7" fmla="*/ 703 h 1349"/>
                <a:gd name="T8" fmla="*/ 348 w 566"/>
                <a:gd name="T9" fmla="*/ 680 h 1349"/>
                <a:gd name="T10" fmla="*/ 337 w 566"/>
                <a:gd name="T11" fmla="*/ 620 h 1349"/>
                <a:gd name="T12" fmla="*/ 292 w 566"/>
                <a:gd name="T13" fmla="*/ 571 h 1349"/>
                <a:gd name="T14" fmla="*/ 307 w 566"/>
                <a:gd name="T15" fmla="*/ 511 h 1349"/>
                <a:gd name="T16" fmla="*/ 346 w 566"/>
                <a:gd name="T17" fmla="*/ 458 h 1349"/>
                <a:gd name="T18" fmla="*/ 410 w 566"/>
                <a:gd name="T19" fmla="*/ 430 h 1349"/>
                <a:gd name="T20" fmla="*/ 358 w 566"/>
                <a:gd name="T21" fmla="*/ 370 h 1349"/>
                <a:gd name="T22" fmla="*/ 232 w 566"/>
                <a:gd name="T23" fmla="*/ 222 h 1349"/>
                <a:gd name="T24" fmla="*/ 273 w 566"/>
                <a:gd name="T25" fmla="*/ 164 h 1349"/>
                <a:gd name="T26" fmla="*/ 260 w 566"/>
                <a:gd name="T27" fmla="*/ 102 h 1349"/>
                <a:gd name="T28" fmla="*/ 190 w 566"/>
                <a:gd name="T29" fmla="*/ 49 h 1349"/>
                <a:gd name="T30" fmla="*/ 125 w 566"/>
                <a:gd name="T31" fmla="*/ 28 h 1349"/>
                <a:gd name="T32" fmla="*/ 155 w 566"/>
                <a:gd name="T33" fmla="*/ 100 h 1349"/>
                <a:gd name="T34" fmla="*/ 194 w 566"/>
                <a:gd name="T35" fmla="*/ 164 h 1349"/>
                <a:gd name="T36" fmla="*/ 181 w 566"/>
                <a:gd name="T37" fmla="*/ 222 h 1349"/>
                <a:gd name="T38" fmla="*/ 70 w 566"/>
                <a:gd name="T39" fmla="*/ 297 h 1349"/>
                <a:gd name="T40" fmla="*/ 46 w 566"/>
                <a:gd name="T41" fmla="*/ 340 h 1349"/>
                <a:gd name="T42" fmla="*/ 17 w 566"/>
                <a:gd name="T43" fmla="*/ 428 h 1349"/>
                <a:gd name="T44" fmla="*/ 78 w 566"/>
                <a:gd name="T45" fmla="*/ 490 h 1349"/>
                <a:gd name="T46" fmla="*/ 96 w 566"/>
                <a:gd name="T47" fmla="*/ 534 h 1349"/>
                <a:gd name="T48" fmla="*/ 143 w 566"/>
                <a:gd name="T49" fmla="*/ 562 h 1349"/>
                <a:gd name="T50" fmla="*/ 164 w 566"/>
                <a:gd name="T51" fmla="*/ 624 h 1349"/>
                <a:gd name="T52" fmla="*/ 138 w 566"/>
                <a:gd name="T53" fmla="*/ 676 h 1349"/>
                <a:gd name="T54" fmla="*/ 162 w 566"/>
                <a:gd name="T55" fmla="*/ 746 h 1349"/>
                <a:gd name="T56" fmla="*/ 185 w 566"/>
                <a:gd name="T57" fmla="*/ 806 h 1349"/>
                <a:gd name="T58" fmla="*/ 173 w 566"/>
                <a:gd name="T59" fmla="*/ 881 h 1349"/>
                <a:gd name="T60" fmla="*/ 125 w 566"/>
                <a:gd name="T61" fmla="*/ 896 h 1349"/>
                <a:gd name="T62" fmla="*/ 153 w 566"/>
                <a:gd name="T63" fmla="*/ 941 h 1349"/>
                <a:gd name="T64" fmla="*/ 170 w 566"/>
                <a:gd name="T65" fmla="*/ 1012 h 1349"/>
                <a:gd name="T66" fmla="*/ 185 w 566"/>
                <a:gd name="T67" fmla="*/ 1099 h 1349"/>
                <a:gd name="T68" fmla="*/ 192 w 566"/>
                <a:gd name="T69" fmla="*/ 1183 h 1349"/>
                <a:gd name="T70" fmla="*/ 160 w 566"/>
                <a:gd name="T71" fmla="*/ 1258 h 1349"/>
                <a:gd name="T72" fmla="*/ 136 w 566"/>
                <a:gd name="T73" fmla="*/ 1302 h 1349"/>
                <a:gd name="T74" fmla="*/ 188 w 566"/>
                <a:gd name="T75" fmla="*/ 1290 h 1349"/>
                <a:gd name="T76" fmla="*/ 245 w 566"/>
                <a:gd name="T77" fmla="*/ 1292 h 1349"/>
                <a:gd name="T78" fmla="*/ 328 w 566"/>
                <a:gd name="T79" fmla="*/ 1328 h 1349"/>
                <a:gd name="T80" fmla="*/ 414 w 566"/>
                <a:gd name="T81" fmla="*/ 1334 h 1349"/>
                <a:gd name="T82" fmla="*/ 450 w 566"/>
                <a:gd name="T83" fmla="*/ 1281 h 1349"/>
                <a:gd name="T84" fmla="*/ 410 w 566"/>
                <a:gd name="T85" fmla="*/ 1215 h 1349"/>
                <a:gd name="T86" fmla="*/ 469 w 566"/>
                <a:gd name="T87" fmla="*/ 1123 h 1349"/>
                <a:gd name="T88" fmla="*/ 529 w 566"/>
                <a:gd name="T89" fmla="*/ 1059 h 1349"/>
                <a:gd name="T90" fmla="*/ 495 w 566"/>
                <a:gd name="T91" fmla="*/ 996 h 1349"/>
                <a:gd name="T92" fmla="*/ 503 w 566"/>
                <a:gd name="T93" fmla="*/ 937 h 1349"/>
                <a:gd name="T94" fmla="*/ 566 w 566"/>
                <a:gd name="T95" fmla="*/ 90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6" h="1349">
                  <a:moveTo>
                    <a:pt x="561" y="890"/>
                  </a:moveTo>
                  <a:lnTo>
                    <a:pt x="557" y="877"/>
                  </a:lnTo>
                  <a:lnTo>
                    <a:pt x="550" y="868"/>
                  </a:lnTo>
                  <a:lnTo>
                    <a:pt x="542" y="851"/>
                  </a:lnTo>
                  <a:lnTo>
                    <a:pt x="542" y="832"/>
                  </a:lnTo>
                  <a:lnTo>
                    <a:pt x="535" y="819"/>
                  </a:lnTo>
                  <a:lnTo>
                    <a:pt x="523" y="800"/>
                  </a:lnTo>
                  <a:lnTo>
                    <a:pt x="533" y="778"/>
                  </a:lnTo>
                  <a:lnTo>
                    <a:pt x="535" y="761"/>
                  </a:lnTo>
                  <a:lnTo>
                    <a:pt x="529" y="746"/>
                  </a:lnTo>
                  <a:lnTo>
                    <a:pt x="501" y="750"/>
                  </a:lnTo>
                  <a:lnTo>
                    <a:pt x="489" y="731"/>
                  </a:lnTo>
                  <a:lnTo>
                    <a:pt x="493" y="706"/>
                  </a:lnTo>
                  <a:lnTo>
                    <a:pt x="486" y="693"/>
                  </a:lnTo>
                  <a:lnTo>
                    <a:pt x="459" y="697"/>
                  </a:lnTo>
                  <a:lnTo>
                    <a:pt x="427" y="703"/>
                  </a:lnTo>
                  <a:lnTo>
                    <a:pt x="403" y="706"/>
                  </a:lnTo>
                  <a:lnTo>
                    <a:pt x="375" y="708"/>
                  </a:lnTo>
                  <a:lnTo>
                    <a:pt x="356" y="701"/>
                  </a:lnTo>
                  <a:lnTo>
                    <a:pt x="348" y="680"/>
                  </a:lnTo>
                  <a:lnTo>
                    <a:pt x="333" y="671"/>
                  </a:lnTo>
                  <a:lnTo>
                    <a:pt x="333" y="654"/>
                  </a:lnTo>
                  <a:lnTo>
                    <a:pt x="333" y="637"/>
                  </a:lnTo>
                  <a:lnTo>
                    <a:pt x="337" y="620"/>
                  </a:lnTo>
                  <a:lnTo>
                    <a:pt x="326" y="609"/>
                  </a:lnTo>
                  <a:lnTo>
                    <a:pt x="309" y="596"/>
                  </a:lnTo>
                  <a:lnTo>
                    <a:pt x="305" y="577"/>
                  </a:lnTo>
                  <a:lnTo>
                    <a:pt x="292" y="571"/>
                  </a:lnTo>
                  <a:lnTo>
                    <a:pt x="288" y="554"/>
                  </a:lnTo>
                  <a:lnTo>
                    <a:pt x="277" y="539"/>
                  </a:lnTo>
                  <a:lnTo>
                    <a:pt x="275" y="526"/>
                  </a:lnTo>
                  <a:lnTo>
                    <a:pt x="307" y="511"/>
                  </a:lnTo>
                  <a:lnTo>
                    <a:pt x="324" y="502"/>
                  </a:lnTo>
                  <a:lnTo>
                    <a:pt x="320" y="481"/>
                  </a:lnTo>
                  <a:lnTo>
                    <a:pt x="320" y="464"/>
                  </a:lnTo>
                  <a:lnTo>
                    <a:pt x="346" y="458"/>
                  </a:lnTo>
                  <a:lnTo>
                    <a:pt x="367" y="460"/>
                  </a:lnTo>
                  <a:lnTo>
                    <a:pt x="384" y="466"/>
                  </a:lnTo>
                  <a:lnTo>
                    <a:pt x="403" y="464"/>
                  </a:lnTo>
                  <a:lnTo>
                    <a:pt x="410" y="430"/>
                  </a:lnTo>
                  <a:lnTo>
                    <a:pt x="407" y="406"/>
                  </a:lnTo>
                  <a:lnTo>
                    <a:pt x="397" y="387"/>
                  </a:lnTo>
                  <a:lnTo>
                    <a:pt x="380" y="374"/>
                  </a:lnTo>
                  <a:lnTo>
                    <a:pt x="358" y="370"/>
                  </a:lnTo>
                  <a:lnTo>
                    <a:pt x="313" y="314"/>
                  </a:lnTo>
                  <a:lnTo>
                    <a:pt x="237" y="252"/>
                  </a:lnTo>
                  <a:lnTo>
                    <a:pt x="222" y="231"/>
                  </a:lnTo>
                  <a:lnTo>
                    <a:pt x="232" y="222"/>
                  </a:lnTo>
                  <a:lnTo>
                    <a:pt x="247" y="209"/>
                  </a:lnTo>
                  <a:lnTo>
                    <a:pt x="252" y="188"/>
                  </a:lnTo>
                  <a:lnTo>
                    <a:pt x="254" y="171"/>
                  </a:lnTo>
                  <a:lnTo>
                    <a:pt x="273" y="164"/>
                  </a:lnTo>
                  <a:lnTo>
                    <a:pt x="271" y="150"/>
                  </a:lnTo>
                  <a:lnTo>
                    <a:pt x="264" y="134"/>
                  </a:lnTo>
                  <a:lnTo>
                    <a:pt x="269" y="119"/>
                  </a:lnTo>
                  <a:lnTo>
                    <a:pt x="260" y="102"/>
                  </a:lnTo>
                  <a:lnTo>
                    <a:pt x="239" y="100"/>
                  </a:lnTo>
                  <a:lnTo>
                    <a:pt x="228" y="89"/>
                  </a:lnTo>
                  <a:lnTo>
                    <a:pt x="213" y="55"/>
                  </a:lnTo>
                  <a:lnTo>
                    <a:pt x="190" y="49"/>
                  </a:lnTo>
                  <a:lnTo>
                    <a:pt x="173" y="38"/>
                  </a:lnTo>
                  <a:lnTo>
                    <a:pt x="170" y="23"/>
                  </a:lnTo>
                  <a:lnTo>
                    <a:pt x="143" y="0"/>
                  </a:lnTo>
                  <a:lnTo>
                    <a:pt x="125" y="28"/>
                  </a:lnTo>
                  <a:lnTo>
                    <a:pt x="126" y="47"/>
                  </a:lnTo>
                  <a:lnTo>
                    <a:pt x="138" y="60"/>
                  </a:lnTo>
                  <a:lnTo>
                    <a:pt x="155" y="79"/>
                  </a:lnTo>
                  <a:lnTo>
                    <a:pt x="155" y="100"/>
                  </a:lnTo>
                  <a:lnTo>
                    <a:pt x="168" y="113"/>
                  </a:lnTo>
                  <a:lnTo>
                    <a:pt x="183" y="132"/>
                  </a:lnTo>
                  <a:lnTo>
                    <a:pt x="187" y="149"/>
                  </a:lnTo>
                  <a:lnTo>
                    <a:pt x="194" y="164"/>
                  </a:lnTo>
                  <a:lnTo>
                    <a:pt x="200" y="186"/>
                  </a:lnTo>
                  <a:lnTo>
                    <a:pt x="198" y="199"/>
                  </a:lnTo>
                  <a:lnTo>
                    <a:pt x="198" y="212"/>
                  </a:lnTo>
                  <a:lnTo>
                    <a:pt x="181" y="222"/>
                  </a:lnTo>
                  <a:lnTo>
                    <a:pt x="166" y="229"/>
                  </a:lnTo>
                  <a:lnTo>
                    <a:pt x="100" y="325"/>
                  </a:lnTo>
                  <a:lnTo>
                    <a:pt x="85" y="319"/>
                  </a:lnTo>
                  <a:lnTo>
                    <a:pt x="70" y="297"/>
                  </a:lnTo>
                  <a:lnTo>
                    <a:pt x="57" y="284"/>
                  </a:lnTo>
                  <a:lnTo>
                    <a:pt x="44" y="293"/>
                  </a:lnTo>
                  <a:lnTo>
                    <a:pt x="46" y="319"/>
                  </a:lnTo>
                  <a:lnTo>
                    <a:pt x="46" y="340"/>
                  </a:lnTo>
                  <a:lnTo>
                    <a:pt x="25" y="351"/>
                  </a:lnTo>
                  <a:lnTo>
                    <a:pt x="19" y="361"/>
                  </a:lnTo>
                  <a:lnTo>
                    <a:pt x="0" y="412"/>
                  </a:lnTo>
                  <a:lnTo>
                    <a:pt x="17" y="428"/>
                  </a:lnTo>
                  <a:lnTo>
                    <a:pt x="36" y="443"/>
                  </a:lnTo>
                  <a:lnTo>
                    <a:pt x="59" y="458"/>
                  </a:lnTo>
                  <a:lnTo>
                    <a:pt x="70" y="477"/>
                  </a:lnTo>
                  <a:lnTo>
                    <a:pt x="78" y="490"/>
                  </a:lnTo>
                  <a:lnTo>
                    <a:pt x="64" y="502"/>
                  </a:lnTo>
                  <a:lnTo>
                    <a:pt x="59" y="519"/>
                  </a:lnTo>
                  <a:lnTo>
                    <a:pt x="76" y="526"/>
                  </a:lnTo>
                  <a:lnTo>
                    <a:pt x="96" y="534"/>
                  </a:lnTo>
                  <a:lnTo>
                    <a:pt x="109" y="549"/>
                  </a:lnTo>
                  <a:lnTo>
                    <a:pt x="111" y="575"/>
                  </a:lnTo>
                  <a:lnTo>
                    <a:pt x="126" y="564"/>
                  </a:lnTo>
                  <a:lnTo>
                    <a:pt x="143" y="562"/>
                  </a:lnTo>
                  <a:lnTo>
                    <a:pt x="155" y="575"/>
                  </a:lnTo>
                  <a:lnTo>
                    <a:pt x="155" y="586"/>
                  </a:lnTo>
                  <a:lnTo>
                    <a:pt x="166" y="603"/>
                  </a:lnTo>
                  <a:lnTo>
                    <a:pt x="164" y="624"/>
                  </a:lnTo>
                  <a:lnTo>
                    <a:pt x="166" y="646"/>
                  </a:lnTo>
                  <a:lnTo>
                    <a:pt x="155" y="654"/>
                  </a:lnTo>
                  <a:lnTo>
                    <a:pt x="155" y="671"/>
                  </a:lnTo>
                  <a:lnTo>
                    <a:pt x="138" y="676"/>
                  </a:lnTo>
                  <a:lnTo>
                    <a:pt x="134" y="697"/>
                  </a:lnTo>
                  <a:lnTo>
                    <a:pt x="134" y="718"/>
                  </a:lnTo>
                  <a:lnTo>
                    <a:pt x="151" y="729"/>
                  </a:lnTo>
                  <a:lnTo>
                    <a:pt x="162" y="746"/>
                  </a:lnTo>
                  <a:lnTo>
                    <a:pt x="172" y="759"/>
                  </a:lnTo>
                  <a:lnTo>
                    <a:pt x="172" y="776"/>
                  </a:lnTo>
                  <a:lnTo>
                    <a:pt x="181" y="789"/>
                  </a:lnTo>
                  <a:lnTo>
                    <a:pt x="185" y="806"/>
                  </a:lnTo>
                  <a:lnTo>
                    <a:pt x="198" y="821"/>
                  </a:lnTo>
                  <a:lnTo>
                    <a:pt x="198" y="842"/>
                  </a:lnTo>
                  <a:lnTo>
                    <a:pt x="185" y="862"/>
                  </a:lnTo>
                  <a:lnTo>
                    <a:pt x="173" y="881"/>
                  </a:lnTo>
                  <a:lnTo>
                    <a:pt x="162" y="892"/>
                  </a:lnTo>
                  <a:lnTo>
                    <a:pt x="143" y="889"/>
                  </a:lnTo>
                  <a:lnTo>
                    <a:pt x="125" y="881"/>
                  </a:lnTo>
                  <a:lnTo>
                    <a:pt x="125" y="896"/>
                  </a:lnTo>
                  <a:lnTo>
                    <a:pt x="113" y="913"/>
                  </a:lnTo>
                  <a:lnTo>
                    <a:pt x="128" y="919"/>
                  </a:lnTo>
                  <a:lnTo>
                    <a:pt x="153" y="924"/>
                  </a:lnTo>
                  <a:lnTo>
                    <a:pt x="153" y="941"/>
                  </a:lnTo>
                  <a:lnTo>
                    <a:pt x="160" y="958"/>
                  </a:lnTo>
                  <a:lnTo>
                    <a:pt x="160" y="977"/>
                  </a:lnTo>
                  <a:lnTo>
                    <a:pt x="162" y="996"/>
                  </a:lnTo>
                  <a:lnTo>
                    <a:pt x="170" y="1012"/>
                  </a:lnTo>
                  <a:lnTo>
                    <a:pt x="168" y="1037"/>
                  </a:lnTo>
                  <a:lnTo>
                    <a:pt x="175" y="1054"/>
                  </a:lnTo>
                  <a:lnTo>
                    <a:pt x="170" y="1073"/>
                  </a:lnTo>
                  <a:lnTo>
                    <a:pt x="185" y="1099"/>
                  </a:lnTo>
                  <a:lnTo>
                    <a:pt x="181" y="1120"/>
                  </a:lnTo>
                  <a:lnTo>
                    <a:pt x="192" y="1135"/>
                  </a:lnTo>
                  <a:lnTo>
                    <a:pt x="190" y="1159"/>
                  </a:lnTo>
                  <a:lnTo>
                    <a:pt x="192" y="1183"/>
                  </a:lnTo>
                  <a:lnTo>
                    <a:pt x="190" y="1206"/>
                  </a:lnTo>
                  <a:lnTo>
                    <a:pt x="190" y="1223"/>
                  </a:lnTo>
                  <a:lnTo>
                    <a:pt x="175" y="1242"/>
                  </a:lnTo>
                  <a:lnTo>
                    <a:pt x="160" y="1258"/>
                  </a:lnTo>
                  <a:lnTo>
                    <a:pt x="136" y="1272"/>
                  </a:lnTo>
                  <a:lnTo>
                    <a:pt x="132" y="1289"/>
                  </a:lnTo>
                  <a:lnTo>
                    <a:pt x="155" y="1289"/>
                  </a:lnTo>
                  <a:lnTo>
                    <a:pt x="136" y="1302"/>
                  </a:lnTo>
                  <a:lnTo>
                    <a:pt x="136" y="1313"/>
                  </a:lnTo>
                  <a:lnTo>
                    <a:pt x="158" y="1305"/>
                  </a:lnTo>
                  <a:lnTo>
                    <a:pt x="175" y="1311"/>
                  </a:lnTo>
                  <a:lnTo>
                    <a:pt x="188" y="1290"/>
                  </a:lnTo>
                  <a:lnTo>
                    <a:pt x="196" y="1300"/>
                  </a:lnTo>
                  <a:lnTo>
                    <a:pt x="207" y="1287"/>
                  </a:lnTo>
                  <a:lnTo>
                    <a:pt x="228" y="1287"/>
                  </a:lnTo>
                  <a:lnTo>
                    <a:pt x="245" y="1292"/>
                  </a:lnTo>
                  <a:lnTo>
                    <a:pt x="267" y="1307"/>
                  </a:lnTo>
                  <a:lnTo>
                    <a:pt x="279" y="1317"/>
                  </a:lnTo>
                  <a:lnTo>
                    <a:pt x="305" y="1309"/>
                  </a:lnTo>
                  <a:lnTo>
                    <a:pt x="328" y="1328"/>
                  </a:lnTo>
                  <a:lnTo>
                    <a:pt x="346" y="1339"/>
                  </a:lnTo>
                  <a:lnTo>
                    <a:pt x="371" y="1349"/>
                  </a:lnTo>
                  <a:lnTo>
                    <a:pt x="384" y="1334"/>
                  </a:lnTo>
                  <a:lnTo>
                    <a:pt x="414" y="1334"/>
                  </a:lnTo>
                  <a:lnTo>
                    <a:pt x="424" y="1313"/>
                  </a:lnTo>
                  <a:lnTo>
                    <a:pt x="440" y="1304"/>
                  </a:lnTo>
                  <a:lnTo>
                    <a:pt x="454" y="1300"/>
                  </a:lnTo>
                  <a:lnTo>
                    <a:pt x="450" y="1281"/>
                  </a:lnTo>
                  <a:lnTo>
                    <a:pt x="427" y="1272"/>
                  </a:lnTo>
                  <a:lnTo>
                    <a:pt x="424" y="1257"/>
                  </a:lnTo>
                  <a:lnTo>
                    <a:pt x="414" y="1240"/>
                  </a:lnTo>
                  <a:lnTo>
                    <a:pt x="410" y="1215"/>
                  </a:lnTo>
                  <a:lnTo>
                    <a:pt x="427" y="1213"/>
                  </a:lnTo>
                  <a:lnTo>
                    <a:pt x="433" y="1195"/>
                  </a:lnTo>
                  <a:lnTo>
                    <a:pt x="454" y="1151"/>
                  </a:lnTo>
                  <a:lnTo>
                    <a:pt x="469" y="1123"/>
                  </a:lnTo>
                  <a:lnTo>
                    <a:pt x="476" y="1110"/>
                  </a:lnTo>
                  <a:lnTo>
                    <a:pt x="497" y="1103"/>
                  </a:lnTo>
                  <a:lnTo>
                    <a:pt x="514" y="1082"/>
                  </a:lnTo>
                  <a:lnTo>
                    <a:pt x="529" y="1059"/>
                  </a:lnTo>
                  <a:lnTo>
                    <a:pt x="527" y="1046"/>
                  </a:lnTo>
                  <a:lnTo>
                    <a:pt x="510" y="1035"/>
                  </a:lnTo>
                  <a:lnTo>
                    <a:pt x="506" y="1016"/>
                  </a:lnTo>
                  <a:lnTo>
                    <a:pt x="495" y="996"/>
                  </a:lnTo>
                  <a:lnTo>
                    <a:pt x="482" y="984"/>
                  </a:lnTo>
                  <a:lnTo>
                    <a:pt x="471" y="966"/>
                  </a:lnTo>
                  <a:lnTo>
                    <a:pt x="491" y="954"/>
                  </a:lnTo>
                  <a:lnTo>
                    <a:pt x="503" y="937"/>
                  </a:lnTo>
                  <a:lnTo>
                    <a:pt x="514" y="924"/>
                  </a:lnTo>
                  <a:lnTo>
                    <a:pt x="529" y="924"/>
                  </a:lnTo>
                  <a:lnTo>
                    <a:pt x="540" y="909"/>
                  </a:lnTo>
                  <a:lnTo>
                    <a:pt x="566" y="909"/>
                  </a:lnTo>
                  <a:lnTo>
                    <a:pt x="561" y="89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solidFill>
                  <a:schemeClr val="lt1"/>
                </a:solidFill>
              </a:endParaRPr>
            </a:p>
          </p:txBody>
        </p:sp>
        <p:sp>
          <p:nvSpPr>
            <p:cNvPr id="74" name="Freeform 55">
              <a:extLst>
                <a:ext uri="{FF2B5EF4-FFF2-40B4-BE49-F238E27FC236}">
                  <a16:creationId xmlns:a16="http://schemas.microsoft.com/office/drawing/2014/main" id="{09714143-F61B-3442-844E-4F303F008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745" y="1451249"/>
              <a:ext cx="608948" cy="715228"/>
            </a:xfrm>
            <a:custGeom>
              <a:avLst/>
              <a:gdLst>
                <a:gd name="T0" fmla="*/ 173 w 601"/>
                <a:gd name="T1" fmla="*/ 293 h 712"/>
                <a:gd name="T2" fmla="*/ 186 w 601"/>
                <a:gd name="T3" fmla="*/ 340 h 712"/>
                <a:gd name="T4" fmla="*/ 146 w 601"/>
                <a:gd name="T5" fmla="*/ 374 h 712"/>
                <a:gd name="T6" fmla="*/ 111 w 601"/>
                <a:gd name="T7" fmla="*/ 417 h 712"/>
                <a:gd name="T8" fmla="*/ 71 w 601"/>
                <a:gd name="T9" fmla="*/ 449 h 712"/>
                <a:gd name="T10" fmla="*/ 35 w 601"/>
                <a:gd name="T11" fmla="*/ 479 h 712"/>
                <a:gd name="T12" fmla="*/ 30 w 601"/>
                <a:gd name="T13" fmla="*/ 530 h 712"/>
                <a:gd name="T14" fmla="*/ 18 w 601"/>
                <a:gd name="T15" fmla="*/ 578 h 712"/>
                <a:gd name="T16" fmla="*/ 60 w 601"/>
                <a:gd name="T17" fmla="*/ 622 h 712"/>
                <a:gd name="T18" fmla="*/ 84 w 601"/>
                <a:gd name="T19" fmla="*/ 642 h 712"/>
                <a:gd name="T20" fmla="*/ 103 w 601"/>
                <a:gd name="T21" fmla="*/ 676 h 712"/>
                <a:gd name="T22" fmla="*/ 148 w 601"/>
                <a:gd name="T23" fmla="*/ 687 h 712"/>
                <a:gd name="T24" fmla="*/ 190 w 601"/>
                <a:gd name="T25" fmla="*/ 710 h 712"/>
                <a:gd name="T26" fmla="*/ 240 w 601"/>
                <a:gd name="T27" fmla="*/ 693 h 712"/>
                <a:gd name="T28" fmla="*/ 278 w 601"/>
                <a:gd name="T29" fmla="*/ 693 h 712"/>
                <a:gd name="T30" fmla="*/ 299 w 601"/>
                <a:gd name="T31" fmla="*/ 618 h 712"/>
                <a:gd name="T32" fmla="*/ 344 w 601"/>
                <a:gd name="T33" fmla="*/ 627 h 712"/>
                <a:gd name="T34" fmla="*/ 314 w 601"/>
                <a:gd name="T35" fmla="*/ 674 h 712"/>
                <a:gd name="T36" fmla="*/ 351 w 601"/>
                <a:gd name="T37" fmla="*/ 674 h 712"/>
                <a:gd name="T38" fmla="*/ 387 w 601"/>
                <a:gd name="T39" fmla="*/ 648 h 712"/>
                <a:gd name="T40" fmla="*/ 443 w 601"/>
                <a:gd name="T41" fmla="*/ 631 h 712"/>
                <a:gd name="T42" fmla="*/ 494 w 601"/>
                <a:gd name="T43" fmla="*/ 582 h 712"/>
                <a:gd name="T44" fmla="*/ 530 w 601"/>
                <a:gd name="T45" fmla="*/ 528 h 712"/>
                <a:gd name="T46" fmla="*/ 513 w 601"/>
                <a:gd name="T47" fmla="*/ 473 h 712"/>
                <a:gd name="T48" fmla="*/ 541 w 601"/>
                <a:gd name="T49" fmla="*/ 470 h 712"/>
                <a:gd name="T50" fmla="*/ 577 w 601"/>
                <a:gd name="T51" fmla="*/ 479 h 712"/>
                <a:gd name="T52" fmla="*/ 600 w 601"/>
                <a:gd name="T53" fmla="*/ 428 h 712"/>
                <a:gd name="T54" fmla="*/ 601 w 601"/>
                <a:gd name="T55" fmla="*/ 372 h 712"/>
                <a:gd name="T56" fmla="*/ 573 w 601"/>
                <a:gd name="T57" fmla="*/ 340 h 712"/>
                <a:gd name="T58" fmla="*/ 530 w 601"/>
                <a:gd name="T59" fmla="*/ 329 h 712"/>
                <a:gd name="T60" fmla="*/ 485 w 601"/>
                <a:gd name="T61" fmla="*/ 297 h 712"/>
                <a:gd name="T62" fmla="*/ 485 w 601"/>
                <a:gd name="T63" fmla="*/ 240 h 712"/>
                <a:gd name="T64" fmla="*/ 470 w 601"/>
                <a:gd name="T65" fmla="*/ 197 h 712"/>
                <a:gd name="T66" fmla="*/ 442 w 601"/>
                <a:gd name="T67" fmla="*/ 167 h 712"/>
                <a:gd name="T68" fmla="*/ 415 w 601"/>
                <a:gd name="T69" fmla="*/ 146 h 712"/>
                <a:gd name="T70" fmla="*/ 363 w 601"/>
                <a:gd name="T71" fmla="*/ 158 h 712"/>
                <a:gd name="T72" fmla="*/ 325 w 601"/>
                <a:gd name="T73" fmla="*/ 167 h 712"/>
                <a:gd name="T74" fmla="*/ 278 w 601"/>
                <a:gd name="T75" fmla="*/ 146 h 712"/>
                <a:gd name="T76" fmla="*/ 246 w 601"/>
                <a:gd name="T77" fmla="*/ 120 h 712"/>
                <a:gd name="T78" fmla="*/ 218 w 601"/>
                <a:gd name="T79" fmla="*/ 86 h 712"/>
                <a:gd name="T80" fmla="*/ 222 w 601"/>
                <a:gd name="T81" fmla="*/ 43 h 712"/>
                <a:gd name="T82" fmla="*/ 193 w 601"/>
                <a:gd name="T83" fmla="*/ 13 h 712"/>
                <a:gd name="T84" fmla="*/ 191 w 601"/>
                <a:gd name="T85" fmla="*/ 71 h 712"/>
                <a:gd name="T86" fmla="*/ 203 w 601"/>
                <a:gd name="T87" fmla="*/ 137 h 712"/>
                <a:gd name="T88" fmla="*/ 178 w 601"/>
                <a:gd name="T89" fmla="*/ 193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1" h="712">
                  <a:moveTo>
                    <a:pt x="169" y="252"/>
                  </a:moveTo>
                  <a:lnTo>
                    <a:pt x="171" y="272"/>
                  </a:lnTo>
                  <a:lnTo>
                    <a:pt x="173" y="293"/>
                  </a:lnTo>
                  <a:lnTo>
                    <a:pt x="180" y="312"/>
                  </a:lnTo>
                  <a:lnTo>
                    <a:pt x="191" y="325"/>
                  </a:lnTo>
                  <a:lnTo>
                    <a:pt x="186" y="340"/>
                  </a:lnTo>
                  <a:lnTo>
                    <a:pt x="171" y="355"/>
                  </a:lnTo>
                  <a:lnTo>
                    <a:pt x="150" y="359"/>
                  </a:lnTo>
                  <a:lnTo>
                    <a:pt x="146" y="374"/>
                  </a:lnTo>
                  <a:lnTo>
                    <a:pt x="131" y="379"/>
                  </a:lnTo>
                  <a:lnTo>
                    <a:pt x="122" y="400"/>
                  </a:lnTo>
                  <a:lnTo>
                    <a:pt x="111" y="417"/>
                  </a:lnTo>
                  <a:lnTo>
                    <a:pt x="92" y="423"/>
                  </a:lnTo>
                  <a:lnTo>
                    <a:pt x="77" y="432"/>
                  </a:lnTo>
                  <a:lnTo>
                    <a:pt x="71" y="449"/>
                  </a:lnTo>
                  <a:lnTo>
                    <a:pt x="49" y="451"/>
                  </a:lnTo>
                  <a:lnTo>
                    <a:pt x="41" y="464"/>
                  </a:lnTo>
                  <a:lnTo>
                    <a:pt x="35" y="479"/>
                  </a:lnTo>
                  <a:lnTo>
                    <a:pt x="37" y="501"/>
                  </a:lnTo>
                  <a:lnTo>
                    <a:pt x="41" y="518"/>
                  </a:lnTo>
                  <a:lnTo>
                    <a:pt x="30" y="530"/>
                  </a:lnTo>
                  <a:lnTo>
                    <a:pt x="20" y="547"/>
                  </a:lnTo>
                  <a:lnTo>
                    <a:pt x="0" y="563"/>
                  </a:lnTo>
                  <a:lnTo>
                    <a:pt x="18" y="578"/>
                  </a:lnTo>
                  <a:lnTo>
                    <a:pt x="24" y="599"/>
                  </a:lnTo>
                  <a:lnTo>
                    <a:pt x="41" y="622"/>
                  </a:lnTo>
                  <a:lnTo>
                    <a:pt x="60" y="622"/>
                  </a:lnTo>
                  <a:lnTo>
                    <a:pt x="77" y="607"/>
                  </a:lnTo>
                  <a:lnTo>
                    <a:pt x="86" y="618"/>
                  </a:lnTo>
                  <a:lnTo>
                    <a:pt x="84" y="642"/>
                  </a:lnTo>
                  <a:lnTo>
                    <a:pt x="94" y="652"/>
                  </a:lnTo>
                  <a:lnTo>
                    <a:pt x="90" y="670"/>
                  </a:lnTo>
                  <a:lnTo>
                    <a:pt x="103" y="676"/>
                  </a:lnTo>
                  <a:lnTo>
                    <a:pt x="112" y="661"/>
                  </a:lnTo>
                  <a:lnTo>
                    <a:pt x="133" y="674"/>
                  </a:lnTo>
                  <a:lnTo>
                    <a:pt x="148" y="687"/>
                  </a:lnTo>
                  <a:lnTo>
                    <a:pt x="165" y="687"/>
                  </a:lnTo>
                  <a:lnTo>
                    <a:pt x="175" y="704"/>
                  </a:lnTo>
                  <a:lnTo>
                    <a:pt x="190" y="710"/>
                  </a:lnTo>
                  <a:lnTo>
                    <a:pt x="208" y="710"/>
                  </a:lnTo>
                  <a:lnTo>
                    <a:pt x="225" y="700"/>
                  </a:lnTo>
                  <a:lnTo>
                    <a:pt x="240" y="693"/>
                  </a:lnTo>
                  <a:lnTo>
                    <a:pt x="257" y="691"/>
                  </a:lnTo>
                  <a:lnTo>
                    <a:pt x="270" y="712"/>
                  </a:lnTo>
                  <a:lnTo>
                    <a:pt x="278" y="693"/>
                  </a:lnTo>
                  <a:lnTo>
                    <a:pt x="276" y="665"/>
                  </a:lnTo>
                  <a:lnTo>
                    <a:pt x="282" y="633"/>
                  </a:lnTo>
                  <a:lnTo>
                    <a:pt x="299" y="618"/>
                  </a:lnTo>
                  <a:lnTo>
                    <a:pt x="317" y="612"/>
                  </a:lnTo>
                  <a:lnTo>
                    <a:pt x="336" y="618"/>
                  </a:lnTo>
                  <a:lnTo>
                    <a:pt x="344" y="627"/>
                  </a:lnTo>
                  <a:lnTo>
                    <a:pt x="348" y="646"/>
                  </a:lnTo>
                  <a:lnTo>
                    <a:pt x="331" y="661"/>
                  </a:lnTo>
                  <a:lnTo>
                    <a:pt x="314" y="674"/>
                  </a:lnTo>
                  <a:lnTo>
                    <a:pt x="323" y="687"/>
                  </a:lnTo>
                  <a:lnTo>
                    <a:pt x="348" y="689"/>
                  </a:lnTo>
                  <a:lnTo>
                    <a:pt x="351" y="674"/>
                  </a:lnTo>
                  <a:lnTo>
                    <a:pt x="359" y="663"/>
                  </a:lnTo>
                  <a:lnTo>
                    <a:pt x="374" y="659"/>
                  </a:lnTo>
                  <a:lnTo>
                    <a:pt x="387" y="648"/>
                  </a:lnTo>
                  <a:lnTo>
                    <a:pt x="389" y="627"/>
                  </a:lnTo>
                  <a:lnTo>
                    <a:pt x="423" y="631"/>
                  </a:lnTo>
                  <a:lnTo>
                    <a:pt x="443" y="631"/>
                  </a:lnTo>
                  <a:lnTo>
                    <a:pt x="455" y="620"/>
                  </a:lnTo>
                  <a:lnTo>
                    <a:pt x="474" y="603"/>
                  </a:lnTo>
                  <a:lnTo>
                    <a:pt x="494" y="582"/>
                  </a:lnTo>
                  <a:lnTo>
                    <a:pt x="511" y="556"/>
                  </a:lnTo>
                  <a:lnTo>
                    <a:pt x="526" y="545"/>
                  </a:lnTo>
                  <a:lnTo>
                    <a:pt x="530" y="528"/>
                  </a:lnTo>
                  <a:lnTo>
                    <a:pt x="528" y="505"/>
                  </a:lnTo>
                  <a:lnTo>
                    <a:pt x="526" y="485"/>
                  </a:lnTo>
                  <a:lnTo>
                    <a:pt x="513" y="473"/>
                  </a:lnTo>
                  <a:lnTo>
                    <a:pt x="511" y="454"/>
                  </a:lnTo>
                  <a:lnTo>
                    <a:pt x="530" y="454"/>
                  </a:lnTo>
                  <a:lnTo>
                    <a:pt x="541" y="470"/>
                  </a:lnTo>
                  <a:lnTo>
                    <a:pt x="547" y="486"/>
                  </a:lnTo>
                  <a:lnTo>
                    <a:pt x="562" y="492"/>
                  </a:lnTo>
                  <a:lnTo>
                    <a:pt x="577" y="479"/>
                  </a:lnTo>
                  <a:lnTo>
                    <a:pt x="585" y="464"/>
                  </a:lnTo>
                  <a:lnTo>
                    <a:pt x="590" y="441"/>
                  </a:lnTo>
                  <a:lnTo>
                    <a:pt x="600" y="428"/>
                  </a:lnTo>
                  <a:lnTo>
                    <a:pt x="598" y="411"/>
                  </a:lnTo>
                  <a:lnTo>
                    <a:pt x="598" y="391"/>
                  </a:lnTo>
                  <a:lnTo>
                    <a:pt x="601" y="372"/>
                  </a:lnTo>
                  <a:lnTo>
                    <a:pt x="594" y="355"/>
                  </a:lnTo>
                  <a:lnTo>
                    <a:pt x="579" y="355"/>
                  </a:lnTo>
                  <a:lnTo>
                    <a:pt x="573" y="340"/>
                  </a:lnTo>
                  <a:lnTo>
                    <a:pt x="569" y="327"/>
                  </a:lnTo>
                  <a:lnTo>
                    <a:pt x="551" y="329"/>
                  </a:lnTo>
                  <a:lnTo>
                    <a:pt x="530" y="329"/>
                  </a:lnTo>
                  <a:lnTo>
                    <a:pt x="509" y="323"/>
                  </a:lnTo>
                  <a:lnTo>
                    <a:pt x="496" y="310"/>
                  </a:lnTo>
                  <a:lnTo>
                    <a:pt x="485" y="297"/>
                  </a:lnTo>
                  <a:lnTo>
                    <a:pt x="492" y="276"/>
                  </a:lnTo>
                  <a:lnTo>
                    <a:pt x="481" y="259"/>
                  </a:lnTo>
                  <a:lnTo>
                    <a:pt x="485" y="240"/>
                  </a:lnTo>
                  <a:lnTo>
                    <a:pt x="489" y="223"/>
                  </a:lnTo>
                  <a:lnTo>
                    <a:pt x="475" y="207"/>
                  </a:lnTo>
                  <a:lnTo>
                    <a:pt x="470" y="197"/>
                  </a:lnTo>
                  <a:lnTo>
                    <a:pt x="468" y="186"/>
                  </a:lnTo>
                  <a:lnTo>
                    <a:pt x="455" y="175"/>
                  </a:lnTo>
                  <a:lnTo>
                    <a:pt x="442" y="167"/>
                  </a:lnTo>
                  <a:lnTo>
                    <a:pt x="442" y="158"/>
                  </a:lnTo>
                  <a:lnTo>
                    <a:pt x="430" y="141"/>
                  </a:lnTo>
                  <a:lnTo>
                    <a:pt x="415" y="146"/>
                  </a:lnTo>
                  <a:lnTo>
                    <a:pt x="396" y="146"/>
                  </a:lnTo>
                  <a:lnTo>
                    <a:pt x="372" y="141"/>
                  </a:lnTo>
                  <a:lnTo>
                    <a:pt x="363" y="158"/>
                  </a:lnTo>
                  <a:lnTo>
                    <a:pt x="359" y="173"/>
                  </a:lnTo>
                  <a:lnTo>
                    <a:pt x="342" y="175"/>
                  </a:lnTo>
                  <a:lnTo>
                    <a:pt x="325" y="167"/>
                  </a:lnTo>
                  <a:lnTo>
                    <a:pt x="312" y="171"/>
                  </a:lnTo>
                  <a:lnTo>
                    <a:pt x="295" y="162"/>
                  </a:lnTo>
                  <a:lnTo>
                    <a:pt x="278" y="146"/>
                  </a:lnTo>
                  <a:lnTo>
                    <a:pt x="267" y="133"/>
                  </a:lnTo>
                  <a:lnTo>
                    <a:pt x="261" y="120"/>
                  </a:lnTo>
                  <a:lnTo>
                    <a:pt x="246" y="120"/>
                  </a:lnTo>
                  <a:lnTo>
                    <a:pt x="223" y="120"/>
                  </a:lnTo>
                  <a:lnTo>
                    <a:pt x="216" y="107"/>
                  </a:lnTo>
                  <a:lnTo>
                    <a:pt x="218" y="86"/>
                  </a:lnTo>
                  <a:lnTo>
                    <a:pt x="235" y="77"/>
                  </a:lnTo>
                  <a:lnTo>
                    <a:pt x="238" y="64"/>
                  </a:lnTo>
                  <a:lnTo>
                    <a:pt x="222" y="43"/>
                  </a:lnTo>
                  <a:lnTo>
                    <a:pt x="210" y="19"/>
                  </a:lnTo>
                  <a:lnTo>
                    <a:pt x="208" y="0"/>
                  </a:lnTo>
                  <a:lnTo>
                    <a:pt x="193" y="13"/>
                  </a:lnTo>
                  <a:lnTo>
                    <a:pt x="182" y="32"/>
                  </a:lnTo>
                  <a:lnTo>
                    <a:pt x="182" y="54"/>
                  </a:lnTo>
                  <a:lnTo>
                    <a:pt x="191" y="71"/>
                  </a:lnTo>
                  <a:lnTo>
                    <a:pt x="197" y="94"/>
                  </a:lnTo>
                  <a:lnTo>
                    <a:pt x="201" y="115"/>
                  </a:lnTo>
                  <a:lnTo>
                    <a:pt x="203" y="137"/>
                  </a:lnTo>
                  <a:lnTo>
                    <a:pt x="197" y="158"/>
                  </a:lnTo>
                  <a:lnTo>
                    <a:pt x="188" y="171"/>
                  </a:lnTo>
                  <a:lnTo>
                    <a:pt x="178" y="193"/>
                  </a:lnTo>
                  <a:lnTo>
                    <a:pt x="176" y="216"/>
                  </a:lnTo>
                  <a:lnTo>
                    <a:pt x="169" y="25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75" name="Freeform 56">
              <a:extLst>
                <a:ext uri="{FF2B5EF4-FFF2-40B4-BE49-F238E27FC236}">
                  <a16:creationId xmlns:a16="http://schemas.microsoft.com/office/drawing/2014/main" id="{3BE0859B-99C2-014C-973A-7F79250D1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880" y="2248846"/>
              <a:ext cx="290794" cy="257160"/>
            </a:xfrm>
            <a:custGeom>
              <a:avLst/>
              <a:gdLst>
                <a:gd name="T0" fmla="*/ 56 w 287"/>
                <a:gd name="T1" fmla="*/ 156 h 256"/>
                <a:gd name="T2" fmla="*/ 39 w 287"/>
                <a:gd name="T3" fmla="*/ 145 h 256"/>
                <a:gd name="T4" fmla="*/ 35 w 287"/>
                <a:gd name="T5" fmla="*/ 126 h 256"/>
                <a:gd name="T6" fmla="*/ 24 w 287"/>
                <a:gd name="T7" fmla="*/ 106 h 256"/>
                <a:gd name="T8" fmla="*/ 11 w 287"/>
                <a:gd name="T9" fmla="*/ 94 h 256"/>
                <a:gd name="T10" fmla="*/ 0 w 287"/>
                <a:gd name="T11" fmla="*/ 76 h 256"/>
                <a:gd name="T12" fmla="*/ 20 w 287"/>
                <a:gd name="T13" fmla="*/ 64 h 256"/>
                <a:gd name="T14" fmla="*/ 32 w 287"/>
                <a:gd name="T15" fmla="*/ 47 h 256"/>
                <a:gd name="T16" fmla="*/ 43 w 287"/>
                <a:gd name="T17" fmla="*/ 34 h 256"/>
                <a:gd name="T18" fmla="*/ 58 w 287"/>
                <a:gd name="T19" fmla="*/ 34 h 256"/>
                <a:gd name="T20" fmla="*/ 69 w 287"/>
                <a:gd name="T21" fmla="*/ 19 h 256"/>
                <a:gd name="T22" fmla="*/ 95 w 287"/>
                <a:gd name="T23" fmla="*/ 19 h 256"/>
                <a:gd name="T24" fmla="*/ 90 w 287"/>
                <a:gd name="T25" fmla="*/ 0 h 256"/>
                <a:gd name="T26" fmla="*/ 107 w 287"/>
                <a:gd name="T27" fmla="*/ 10 h 256"/>
                <a:gd name="T28" fmla="*/ 133 w 287"/>
                <a:gd name="T29" fmla="*/ 8 h 256"/>
                <a:gd name="T30" fmla="*/ 142 w 287"/>
                <a:gd name="T31" fmla="*/ 27 h 256"/>
                <a:gd name="T32" fmla="*/ 133 w 287"/>
                <a:gd name="T33" fmla="*/ 42 h 256"/>
                <a:gd name="T34" fmla="*/ 146 w 287"/>
                <a:gd name="T35" fmla="*/ 42 h 256"/>
                <a:gd name="T36" fmla="*/ 163 w 287"/>
                <a:gd name="T37" fmla="*/ 34 h 256"/>
                <a:gd name="T38" fmla="*/ 180 w 287"/>
                <a:gd name="T39" fmla="*/ 38 h 256"/>
                <a:gd name="T40" fmla="*/ 182 w 287"/>
                <a:gd name="T41" fmla="*/ 53 h 256"/>
                <a:gd name="T42" fmla="*/ 154 w 287"/>
                <a:gd name="T43" fmla="*/ 66 h 256"/>
                <a:gd name="T44" fmla="*/ 154 w 287"/>
                <a:gd name="T45" fmla="*/ 81 h 256"/>
                <a:gd name="T46" fmla="*/ 152 w 287"/>
                <a:gd name="T47" fmla="*/ 96 h 256"/>
                <a:gd name="T48" fmla="*/ 148 w 287"/>
                <a:gd name="T49" fmla="*/ 115 h 256"/>
                <a:gd name="T50" fmla="*/ 148 w 287"/>
                <a:gd name="T51" fmla="*/ 132 h 256"/>
                <a:gd name="T52" fmla="*/ 167 w 287"/>
                <a:gd name="T53" fmla="*/ 134 h 256"/>
                <a:gd name="T54" fmla="*/ 178 w 287"/>
                <a:gd name="T55" fmla="*/ 139 h 256"/>
                <a:gd name="T56" fmla="*/ 184 w 287"/>
                <a:gd name="T57" fmla="*/ 156 h 256"/>
                <a:gd name="T58" fmla="*/ 191 w 287"/>
                <a:gd name="T59" fmla="*/ 168 h 256"/>
                <a:gd name="T60" fmla="*/ 221 w 287"/>
                <a:gd name="T61" fmla="*/ 162 h 256"/>
                <a:gd name="T62" fmla="*/ 242 w 287"/>
                <a:gd name="T63" fmla="*/ 162 h 256"/>
                <a:gd name="T64" fmla="*/ 248 w 287"/>
                <a:gd name="T65" fmla="*/ 171 h 256"/>
                <a:gd name="T66" fmla="*/ 267 w 287"/>
                <a:gd name="T67" fmla="*/ 175 h 256"/>
                <a:gd name="T68" fmla="*/ 268 w 287"/>
                <a:gd name="T69" fmla="*/ 188 h 256"/>
                <a:gd name="T70" fmla="*/ 287 w 287"/>
                <a:gd name="T71" fmla="*/ 198 h 256"/>
                <a:gd name="T72" fmla="*/ 285 w 287"/>
                <a:gd name="T73" fmla="*/ 218 h 256"/>
                <a:gd name="T74" fmla="*/ 280 w 287"/>
                <a:gd name="T75" fmla="*/ 230 h 256"/>
                <a:gd name="T76" fmla="*/ 261 w 287"/>
                <a:gd name="T77" fmla="*/ 241 h 256"/>
                <a:gd name="T78" fmla="*/ 244 w 287"/>
                <a:gd name="T79" fmla="*/ 239 h 256"/>
                <a:gd name="T80" fmla="*/ 225 w 287"/>
                <a:gd name="T81" fmla="*/ 233 h 256"/>
                <a:gd name="T82" fmla="*/ 203 w 287"/>
                <a:gd name="T83" fmla="*/ 233 h 256"/>
                <a:gd name="T84" fmla="*/ 186 w 287"/>
                <a:gd name="T85" fmla="*/ 237 h 256"/>
                <a:gd name="T86" fmla="*/ 190 w 287"/>
                <a:gd name="T87" fmla="*/ 246 h 256"/>
                <a:gd name="T88" fmla="*/ 169 w 287"/>
                <a:gd name="T89" fmla="*/ 256 h 256"/>
                <a:gd name="T90" fmla="*/ 161 w 287"/>
                <a:gd name="T91" fmla="*/ 233 h 256"/>
                <a:gd name="T92" fmla="*/ 146 w 287"/>
                <a:gd name="T93" fmla="*/ 228 h 256"/>
                <a:gd name="T94" fmla="*/ 133 w 287"/>
                <a:gd name="T95" fmla="*/ 224 h 256"/>
                <a:gd name="T96" fmla="*/ 120 w 287"/>
                <a:gd name="T97" fmla="*/ 214 h 256"/>
                <a:gd name="T98" fmla="*/ 126 w 287"/>
                <a:gd name="T99" fmla="*/ 188 h 256"/>
                <a:gd name="T100" fmla="*/ 105 w 287"/>
                <a:gd name="T101" fmla="*/ 188 h 256"/>
                <a:gd name="T102" fmla="*/ 99 w 287"/>
                <a:gd name="T103" fmla="*/ 179 h 256"/>
                <a:gd name="T104" fmla="*/ 86 w 287"/>
                <a:gd name="T105" fmla="*/ 162 h 256"/>
                <a:gd name="T106" fmla="*/ 69 w 287"/>
                <a:gd name="T107" fmla="*/ 153 h 256"/>
                <a:gd name="T108" fmla="*/ 56 w 287"/>
                <a:gd name="T109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56">
                  <a:moveTo>
                    <a:pt x="56" y="156"/>
                  </a:moveTo>
                  <a:lnTo>
                    <a:pt x="39" y="145"/>
                  </a:lnTo>
                  <a:lnTo>
                    <a:pt x="35" y="126"/>
                  </a:lnTo>
                  <a:lnTo>
                    <a:pt x="24" y="106"/>
                  </a:lnTo>
                  <a:lnTo>
                    <a:pt x="11" y="94"/>
                  </a:lnTo>
                  <a:lnTo>
                    <a:pt x="0" y="76"/>
                  </a:lnTo>
                  <a:lnTo>
                    <a:pt x="20" y="64"/>
                  </a:lnTo>
                  <a:lnTo>
                    <a:pt x="32" y="47"/>
                  </a:lnTo>
                  <a:lnTo>
                    <a:pt x="43" y="34"/>
                  </a:lnTo>
                  <a:lnTo>
                    <a:pt x="58" y="34"/>
                  </a:lnTo>
                  <a:lnTo>
                    <a:pt x="69" y="19"/>
                  </a:lnTo>
                  <a:lnTo>
                    <a:pt x="95" y="19"/>
                  </a:lnTo>
                  <a:lnTo>
                    <a:pt x="90" y="0"/>
                  </a:lnTo>
                  <a:lnTo>
                    <a:pt x="107" y="10"/>
                  </a:lnTo>
                  <a:lnTo>
                    <a:pt x="133" y="8"/>
                  </a:lnTo>
                  <a:lnTo>
                    <a:pt x="142" y="27"/>
                  </a:lnTo>
                  <a:lnTo>
                    <a:pt x="133" y="42"/>
                  </a:lnTo>
                  <a:lnTo>
                    <a:pt x="146" y="42"/>
                  </a:lnTo>
                  <a:lnTo>
                    <a:pt x="163" y="34"/>
                  </a:lnTo>
                  <a:lnTo>
                    <a:pt x="180" y="38"/>
                  </a:lnTo>
                  <a:lnTo>
                    <a:pt x="182" y="53"/>
                  </a:lnTo>
                  <a:lnTo>
                    <a:pt x="154" y="66"/>
                  </a:lnTo>
                  <a:lnTo>
                    <a:pt x="154" y="81"/>
                  </a:lnTo>
                  <a:lnTo>
                    <a:pt x="152" y="96"/>
                  </a:lnTo>
                  <a:lnTo>
                    <a:pt x="148" y="115"/>
                  </a:lnTo>
                  <a:lnTo>
                    <a:pt x="148" y="132"/>
                  </a:lnTo>
                  <a:lnTo>
                    <a:pt x="167" y="134"/>
                  </a:lnTo>
                  <a:lnTo>
                    <a:pt x="178" y="139"/>
                  </a:lnTo>
                  <a:lnTo>
                    <a:pt x="184" y="156"/>
                  </a:lnTo>
                  <a:lnTo>
                    <a:pt x="191" y="168"/>
                  </a:lnTo>
                  <a:lnTo>
                    <a:pt x="221" y="162"/>
                  </a:lnTo>
                  <a:lnTo>
                    <a:pt x="242" y="162"/>
                  </a:lnTo>
                  <a:lnTo>
                    <a:pt x="248" y="171"/>
                  </a:lnTo>
                  <a:lnTo>
                    <a:pt x="267" y="175"/>
                  </a:lnTo>
                  <a:lnTo>
                    <a:pt x="268" y="188"/>
                  </a:lnTo>
                  <a:lnTo>
                    <a:pt x="287" y="198"/>
                  </a:lnTo>
                  <a:lnTo>
                    <a:pt x="285" y="218"/>
                  </a:lnTo>
                  <a:lnTo>
                    <a:pt x="280" y="230"/>
                  </a:lnTo>
                  <a:lnTo>
                    <a:pt x="261" y="241"/>
                  </a:lnTo>
                  <a:lnTo>
                    <a:pt x="244" y="239"/>
                  </a:lnTo>
                  <a:lnTo>
                    <a:pt x="225" y="233"/>
                  </a:lnTo>
                  <a:lnTo>
                    <a:pt x="203" y="233"/>
                  </a:lnTo>
                  <a:lnTo>
                    <a:pt x="186" y="237"/>
                  </a:lnTo>
                  <a:lnTo>
                    <a:pt x="190" y="246"/>
                  </a:lnTo>
                  <a:lnTo>
                    <a:pt x="169" y="256"/>
                  </a:lnTo>
                  <a:lnTo>
                    <a:pt x="161" y="233"/>
                  </a:lnTo>
                  <a:lnTo>
                    <a:pt x="146" y="228"/>
                  </a:lnTo>
                  <a:lnTo>
                    <a:pt x="133" y="224"/>
                  </a:lnTo>
                  <a:lnTo>
                    <a:pt x="120" y="214"/>
                  </a:lnTo>
                  <a:lnTo>
                    <a:pt x="126" y="188"/>
                  </a:lnTo>
                  <a:lnTo>
                    <a:pt x="105" y="188"/>
                  </a:lnTo>
                  <a:lnTo>
                    <a:pt x="99" y="179"/>
                  </a:lnTo>
                  <a:lnTo>
                    <a:pt x="86" y="162"/>
                  </a:lnTo>
                  <a:lnTo>
                    <a:pt x="69" y="153"/>
                  </a:lnTo>
                  <a:lnTo>
                    <a:pt x="56" y="156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id="{22561FB3-5508-0E41-99C7-38C6CE861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452" y="2402541"/>
              <a:ext cx="542052" cy="589660"/>
            </a:xfrm>
            <a:custGeom>
              <a:avLst/>
              <a:gdLst>
                <a:gd name="T0" fmla="*/ 256 w 287"/>
                <a:gd name="T1" fmla="*/ 62 h 313"/>
                <a:gd name="T2" fmla="*/ 264 w 287"/>
                <a:gd name="T3" fmla="*/ 90 h 313"/>
                <a:gd name="T4" fmla="*/ 271 w 287"/>
                <a:gd name="T5" fmla="*/ 121 h 313"/>
                <a:gd name="T6" fmla="*/ 284 w 287"/>
                <a:gd name="T7" fmla="*/ 143 h 313"/>
                <a:gd name="T8" fmla="*/ 277 w 287"/>
                <a:gd name="T9" fmla="*/ 163 h 313"/>
                <a:gd name="T10" fmla="*/ 254 w 287"/>
                <a:gd name="T11" fmla="*/ 188 h 313"/>
                <a:gd name="T12" fmla="*/ 246 w 287"/>
                <a:gd name="T13" fmla="*/ 224 h 313"/>
                <a:gd name="T14" fmla="*/ 238 w 287"/>
                <a:gd name="T15" fmla="*/ 262 h 313"/>
                <a:gd name="T16" fmla="*/ 225 w 287"/>
                <a:gd name="T17" fmla="*/ 281 h 313"/>
                <a:gd name="T18" fmla="*/ 196 w 287"/>
                <a:gd name="T19" fmla="*/ 269 h 313"/>
                <a:gd name="T20" fmla="*/ 167 w 287"/>
                <a:gd name="T21" fmla="*/ 270 h 313"/>
                <a:gd name="T22" fmla="*/ 165 w 287"/>
                <a:gd name="T23" fmla="*/ 296 h 313"/>
                <a:gd name="T24" fmla="*/ 130 w 287"/>
                <a:gd name="T25" fmla="*/ 303 h 313"/>
                <a:gd name="T26" fmla="*/ 115 w 287"/>
                <a:gd name="T27" fmla="*/ 313 h 313"/>
                <a:gd name="T28" fmla="*/ 85 w 287"/>
                <a:gd name="T29" fmla="*/ 306 h 313"/>
                <a:gd name="T30" fmla="*/ 54 w 287"/>
                <a:gd name="T31" fmla="*/ 303 h 313"/>
                <a:gd name="T32" fmla="*/ 36 w 287"/>
                <a:gd name="T33" fmla="*/ 294 h 313"/>
                <a:gd name="T34" fmla="*/ 16 w 287"/>
                <a:gd name="T35" fmla="*/ 281 h 313"/>
                <a:gd name="T36" fmla="*/ 13 w 287"/>
                <a:gd name="T37" fmla="*/ 269 h 313"/>
                <a:gd name="T38" fmla="*/ 33 w 287"/>
                <a:gd name="T39" fmla="*/ 255 h 313"/>
                <a:gd name="T40" fmla="*/ 48 w 287"/>
                <a:gd name="T41" fmla="*/ 226 h 313"/>
                <a:gd name="T42" fmla="*/ 63 w 287"/>
                <a:gd name="T43" fmla="*/ 212 h 313"/>
                <a:gd name="T44" fmla="*/ 69 w 287"/>
                <a:gd name="T45" fmla="*/ 197 h 313"/>
                <a:gd name="T46" fmla="*/ 68 w 287"/>
                <a:gd name="T47" fmla="*/ 175 h 313"/>
                <a:gd name="T48" fmla="*/ 39 w 287"/>
                <a:gd name="T49" fmla="*/ 183 h 313"/>
                <a:gd name="T50" fmla="*/ 48 w 287"/>
                <a:gd name="T51" fmla="*/ 158 h 313"/>
                <a:gd name="T52" fmla="*/ 28 w 287"/>
                <a:gd name="T53" fmla="*/ 172 h 313"/>
                <a:gd name="T54" fmla="*/ 15 w 287"/>
                <a:gd name="T55" fmla="*/ 153 h 313"/>
                <a:gd name="T56" fmla="*/ 12 w 287"/>
                <a:gd name="T57" fmla="*/ 140 h 313"/>
                <a:gd name="T58" fmla="*/ 32 w 287"/>
                <a:gd name="T59" fmla="*/ 137 h 313"/>
                <a:gd name="T60" fmla="*/ 58 w 287"/>
                <a:gd name="T61" fmla="*/ 133 h 313"/>
                <a:gd name="T62" fmla="*/ 90 w 287"/>
                <a:gd name="T63" fmla="*/ 142 h 313"/>
                <a:gd name="T64" fmla="*/ 125 w 287"/>
                <a:gd name="T65" fmla="*/ 163 h 313"/>
                <a:gd name="T66" fmla="*/ 153 w 287"/>
                <a:gd name="T67" fmla="*/ 144 h 313"/>
                <a:gd name="T68" fmla="*/ 167 w 287"/>
                <a:gd name="T69" fmla="*/ 127 h 313"/>
                <a:gd name="T70" fmla="*/ 148 w 287"/>
                <a:gd name="T71" fmla="*/ 105 h 313"/>
                <a:gd name="T72" fmla="*/ 158 w 287"/>
                <a:gd name="T73" fmla="*/ 81 h 313"/>
                <a:gd name="T74" fmla="*/ 181 w 287"/>
                <a:gd name="T75" fmla="*/ 36 h 313"/>
                <a:gd name="T76" fmla="*/ 209 w 287"/>
                <a:gd name="T77" fmla="*/ 9 h 313"/>
                <a:gd name="T78" fmla="*/ 224 w 287"/>
                <a:gd name="T79" fmla="*/ 5 h 313"/>
                <a:gd name="T80" fmla="*/ 245 w 287"/>
                <a:gd name="T81" fmla="*/ 19 h 313"/>
                <a:gd name="T82" fmla="*/ 256 w 287"/>
                <a:gd name="T83" fmla="*/ 4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7" h="313">
                  <a:moveTo>
                    <a:pt x="268" y="55"/>
                  </a:moveTo>
                  <a:cubicBezTo>
                    <a:pt x="260" y="57"/>
                    <a:pt x="260" y="57"/>
                    <a:pt x="260" y="57"/>
                  </a:cubicBezTo>
                  <a:cubicBezTo>
                    <a:pt x="256" y="62"/>
                    <a:pt x="256" y="62"/>
                    <a:pt x="256" y="62"/>
                  </a:cubicBezTo>
                  <a:cubicBezTo>
                    <a:pt x="258" y="72"/>
                    <a:pt x="258" y="72"/>
                    <a:pt x="258" y="72"/>
                  </a:cubicBezTo>
                  <a:cubicBezTo>
                    <a:pt x="259" y="82"/>
                    <a:pt x="259" y="82"/>
                    <a:pt x="259" y="82"/>
                  </a:cubicBezTo>
                  <a:cubicBezTo>
                    <a:pt x="264" y="90"/>
                    <a:pt x="264" y="90"/>
                    <a:pt x="264" y="9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32"/>
                    <a:pt x="271" y="132"/>
                    <a:pt x="271" y="13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77" y="163"/>
                    <a:pt x="277" y="163"/>
                    <a:pt x="277" y="163"/>
                  </a:cubicBezTo>
                  <a:cubicBezTo>
                    <a:pt x="266" y="166"/>
                    <a:pt x="266" y="166"/>
                    <a:pt x="266" y="166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4" y="188"/>
                    <a:pt x="254" y="188"/>
                    <a:pt x="254" y="188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6" y="224"/>
                    <a:pt x="246" y="224"/>
                    <a:pt x="246" y="224"/>
                  </a:cubicBezTo>
                  <a:cubicBezTo>
                    <a:pt x="242" y="236"/>
                    <a:pt x="242" y="236"/>
                    <a:pt x="242" y="236"/>
                  </a:cubicBezTo>
                  <a:cubicBezTo>
                    <a:pt x="241" y="249"/>
                    <a:pt x="241" y="249"/>
                    <a:pt x="241" y="249"/>
                  </a:cubicBezTo>
                  <a:cubicBezTo>
                    <a:pt x="238" y="262"/>
                    <a:pt x="238" y="262"/>
                    <a:pt x="238" y="262"/>
                  </a:cubicBezTo>
                  <a:cubicBezTo>
                    <a:pt x="234" y="271"/>
                    <a:pt x="234" y="271"/>
                    <a:pt x="234" y="271"/>
                  </a:cubicBezTo>
                  <a:cubicBezTo>
                    <a:pt x="231" y="281"/>
                    <a:pt x="231" y="281"/>
                    <a:pt x="231" y="281"/>
                  </a:cubicBezTo>
                  <a:cubicBezTo>
                    <a:pt x="225" y="281"/>
                    <a:pt x="225" y="281"/>
                    <a:pt x="225" y="281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196" y="269"/>
                    <a:pt x="196" y="269"/>
                    <a:pt x="196" y="269"/>
                  </a:cubicBezTo>
                  <a:cubicBezTo>
                    <a:pt x="185" y="272"/>
                    <a:pt x="185" y="272"/>
                    <a:pt x="185" y="272"/>
                  </a:cubicBezTo>
                  <a:cubicBezTo>
                    <a:pt x="174" y="265"/>
                    <a:pt x="174" y="265"/>
                    <a:pt x="174" y="265"/>
                  </a:cubicBezTo>
                  <a:cubicBezTo>
                    <a:pt x="167" y="270"/>
                    <a:pt x="167" y="270"/>
                    <a:pt x="167" y="270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4" y="287"/>
                    <a:pt x="164" y="287"/>
                    <a:pt x="164" y="287"/>
                  </a:cubicBezTo>
                  <a:cubicBezTo>
                    <a:pt x="165" y="296"/>
                    <a:pt x="165" y="296"/>
                    <a:pt x="165" y="296"/>
                  </a:cubicBezTo>
                  <a:cubicBezTo>
                    <a:pt x="154" y="299"/>
                    <a:pt x="154" y="299"/>
                    <a:pt x="154" y="299"/>
                  </a:cubicBezTo>
                  <a:cubicBezTo>
                    <a:pt x="140" y="298"/>
                    <a:pt x="140" y="298"/>
                    <a:pt x="140" y="298"/>
                  </a:cubicBezTo>
                  <a:cubicBezTo>
                    <a:pt x="130" y="303"/>
                    <a:pt x="130" y="303"/>
                    <a:pt x="130" y="303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0" y="306"/>
                    <a:pt x="120" y="306"/>
                    <a:pt x="120" y="306"/>
                  </a:cubicBezTo>
                  <a:cubicBezTo>
                    <a:pt x="115" y="313"/>
                    <a:pt x="115" y="313"/>
                    <a:pt x="115" y="313"/>
                  </a:cubicBezTo>
                  <a:cubicBezTo>
                    <a:pt x="104" y="311"/>
                    <a:pt x="104" y="311"/>
                    <a:pt x="104" y="311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73" y="304"/>
                    <a:pt x="73" y="304"/>
                    <a:pt x="73" y="304"/>
                  </a:cubicBezTo>
                  <a:cubicBezTo>
                    <a:pt x="63" y="301"/>
                    <a:pt x="63" y="301"/>
                    <a:pt x="63" y="301"/>
                  </a:cubicBezTo>
                  <a:cubicBezTo>
                    <a:pt x="54" y="303"/>
                    <a:pt x="54" y="303"/>
                    <a:pt x="54" y="303"/>
                  </a:cubicBezTo>
                  <a:cubicBezTo>
                    <a:pt x="50" y="295"/>
                    <a:pt x="50" y="295"/>
                    <a:pt x="50" y="295"/>
                  </a:cubicBezTo>
                  <a:cubicBezTo>
                    <a:pt x="42" y="290"/>
                    <a:pt x="42" y="290"/>
                    <a:pt x="42" y="290"/>
                  </a:cubicBezTo>
                  <a:cubicBezTo>
                    <a:pt x="36" y="294"/>
                    <a:pt x="36" y="294"/>
                    <a:pt x="36" y="294"/>
                  </a:cubicBezTo>
                  <a:cubicBezTo>
                    <a:pt x="29" y="287"/>
                    <a:pt x="29" y="287"/>
                    <a:pt x="29" y="287"/>
                  </a:cubicBezTo>
                  <a:cubicBezTo>
                    <a:pt x="24" y="278"/>
                    <a:pt x="24" y="278"/>
                    <a:pt x="24" y="278"/>
                  </a:cubicBezTo>
                  <a:cubicBezTo>
                    <a:pt x="16" y="281"/>
                    <a:pt x="16" y="281"/>
                    <a:pt x="16" y="281"/>
                  </a:cubicBezTo>
                  <a:cubicBezTo>
                    <a:pt x="5" y="287"/>
                    <a:pt x="5" y="287"/>
                    <a:pt x="5" y="287"/>
                  </a:cubicBezTo>
                  <a:cubicBezTo>
                    <a:pt x="7" y="277"/>
                    <a:pt x="7" y="277"/>
                    <a:pt x="7" y="277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20" y="263"/>
                    <a:pt x="20" y="263"/>
                    <a:pt x="20" y="263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33" y="255"/>
                    <a:pt x="33" y="255"/>
                    <a:pt x="33" y="255"/>
                  </a:cubicBezTo>
                  <a:cubicBezTo>
                    <a:pt x="34" y="243"/>
                    <a:pt x="34" y="243"/>
                    <a:pt x="34" y="243"/>
                  </a:cubicBezTo>
                  <a:cubicBezTo>
                    <a:pt x="39" y="234"/>
                    <a:pt x="39" y="234"/>
                    <a:pt x="39" y="234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56" y="223"/>
                    <a:pt x="56" y="223"/>
                    <a:pt x="56" y="223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3" y="212"/>
                    <a:pt x="63" y="212"/>
                    <a:pt x="63" y="212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69" y="197"/>
                    <a:pt x="69" y="197"/>
                    <a:pt x="69" y="197"/>
                  </a:cubicBezTo>
                  <a:cubicBezTo>
                    <a:pt x="70" y="186"/>
                    <a:pt x="70" y="186"/>
                    <a:pt x="70" y="186"/>
                  </a:cubicBezTo>
                  <a:cubicBezTo>
                    <a:pt x="74" y="186"/>
                    <a:pt x="78" y="180"/>
                    <a:pt x="75" y="177"/>
                  </a:cubicBezTo>
                  <a:cubicBezTo>
                    <a:pt x="74" y="175"/>
                    <a:pt x="70" y="174"/>
                    <a:pt x="68" y="175"/>
                  </a:cubicBezTo>
                  <a:cubicBezTo>
                    <a:pt x="58" y="181"/>
                    <a:pt x="58" y="181"/>
                    <a:pt x="58" y="181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9" y="130"/>
                    <a:pt x="49" y="130"/>
                    <a:pt x="49" y="130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25" y="163"/>
                    <a:pt x="125" y="163"/>
                    <a:pt x="125" y="163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48" y="155"/>
                    <a:pt x="148" y="155"/>
                    <a:pt x="148" y="15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55" y="91"/>
                    <a:pt x="155" y="91"/>
                    <a:pt x="155" y="9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31" y="14"/>
                    <a:pt x="231" y="14"/>
                    <a:pt x="231" y="14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45" y="19"/>
                    <a:pt x="245" y="19"/>
                    <a:pt x="245" y="19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9" y="38"/>
                    <a:pt x="249" y="38"/>
                    <a:pt x="249" y="38"/>
                  </a:cubicBezTo>
                  <a:cubicBezTo>
                    <a:pt x="256" y="40"/>
                    <a:pt x="256" y="40"/>
                    <a:pt x="256" y="40"/>
                  </a:cubicBezTo>
                  <a:cubicBezTo>
                    <a:pt x="264" y="43"/>
                    <a:pt x="264" y="43"/>
                    <a:pt x="264" y="43"/>
                  </a:cubicBezTo>
                  <a:lnTo>
                    <a:pt x="268" y="5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77" name="Freeform 58">
              <a:extLst>
                <a:ext uri="{FF2B5EF4-FFF2-40B4-BE49-F238E27FC236}">
                  <a16:creationId xmlns:a16="http://schemas.microsoft.com/office/drawing/2014/main" id="{662D4CC0-EADC-CE4B-8958-CDBC8AE46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111" y="2301047"/>
              <a:ext cx="461018" cy="698150"/>
            </a:xfrm>
            <a:custGeom>
              <a:avLst/>
              <a:gdLst>
                <a:gd name="T0" fmla="*/ 455 w 455"/>
                <a:gd name="T1" fmla="*/ 406 h 695"/>
                <a:gd name="T2" fmla="*/ 442 w 455"/>
                <a:gd name="T3" fmla="*/ 370 h 695"/>
                <a:gd name="T4" fmla="*/ 455 w 455"/>
                <a:gd name="T5" fmla="*/ 334 h 695"/>
                <a:gd name="T6" fmla="*/ 435 w 455"/>
                <a:gd name="T7" fmla="*/ 306 h 695"/>
                <a:gd name="T8" fmla="*/ 406 w 455"/>
                <a:gd name="T9" fmla="*/ 321 h 695"/>
                <a:gd name="T10" fmla="*/ 376 w 455"/>
                <a:gd name="T11" fmla="*/ 306 h 695"/>
                <a:gd name="T12" fmla="*/ 346 w 455"/>
                <a:gd name="T13" fmla="*/ 272 h 695"/>
                <a:gd name="T14" fmla="*/ 358 w 455"/>
                <a:gd name="T15" fmla="*/ 229 h 695"/>
                <a:gd name="T16" fmla="*/ 356 w 455"/>
                <a:gd name="T17" fmla="*/ 197 h 695"/>
                <a:gd name="T18" fmla="*/ 359 w 455"/>
                <a:gd name="T19" fmla="*/ 158 h 695"/>
                <a:gd name="T20" fmla="*/ 361 w 455"/>
                <a:gd name="T21" fmla="*/ 122 h 695"/>
                <a:gd name="T22" fmla="*/ 376 w 455"/>
                <a:gd name="T23" fmla="*/ 92 h 695"/>
                <a:gd name="T24" fmla="*/ 380 w 455"/>
                <a:gd name="T25" fmla="*/ 62 h 695"/>
                <a:gd name="T26" fmla="*/ 373 w 455"/>
                <a:gd name="T27" fmla="*/ 32 h 695"/>
                <a:gd name="T28" fmla="*/ 365 w 455"/>
                <a:gd name="T29" fmla="*/ 0 h 695"/>
                <a:gd name="T30" fmla="*/ 327 w 455"/>
                <a:gd name="T31" fmla="*/ 4 h 695"/>
                <a:gd name="T32" fmla="*/ 284 w 455"/>
                <a:gd name="T33" fmla="*/ 9 h 695"/>
                <a:gd name="T34" fmla="*/ 260 w 455"/>
                <a:gd name="T35" fmla="*/ 40 h 695"/>
                <a:gd name="T36" fmla="*/ 230 w 455"/>
                <a:gd name="T37" fmla="*/ 53 h 695"/>
                <a:gd name="T38" fmla="*/ 196 w 455"/>
                <a:gd name="T39" fmla="*/ 66 h 695"/>
                <a:gd name="T40" fmla="*/ 201 w 455"/>
                <a:gd name="T41" fmla="*/ 105 h 695"/>
                <a:gd name="T42" fmla="*/ 201 w 455"/>
                <a:gd name="T43" fmla="*/ 135 h 695"/>
                <a:gd name="T44" fmla="*/ 186 w 455"/>
                <a:gd name="T45" fmla="*/ 167 h 695"/>
                <a:gd name="T46" fmla="*/ 194 w 455"/>
                <a:gd name="T47" fmla="*/ 192 h 695"/>
                <a:gd name="T48" fmla="*/ 169 w 455"/>
                <a:gd name="T49" fmla="*/ 214 h 695"/>
                <a:gd name="T50" fmla="*/ 136 w 455"/>
                <a:gd name="T51" fmla="*/ 250 h 695"/>
                <a:gd name="T52" fmla="*/ 134 w 455"/>
                <a:gd name="T53" fmla="*/ 286 h 695"/>
                <a:gd name="T54" fmla="*/ 109 w 455"/>
                <a:gd name="T55" fmla="*/ 334 h 695"/>
                <a:gd name="T56" fmla="*/ 100 w 455"/>
                <a:gd name="T57" fmla="*/ 370 h 695"/>
                <a:gd name="T58" fmla="*/ 100 w 455"/>
                <a:gd name="T59" fmla="*/ 398 h 695"/>
                <a:gd name="T60" fmla="*/ 66 w 455"/>
                <a:gd name="T61" fmla="*/ 413 h 695"/>
                <a:gd name="T62" fmla="*/ 43 w 455"/>
                <a:gd name="T63" fmla="*/ 455 h 695"/>
                <a:gd name="T64" fmla="*/ 28 w 455"/>
                <a:gd name="T65" fmla="*/ 500 h 695"/>
                <a:gd name="T66" fmla="*/ 21 w 455"/>
                <a:gd name="T67" fmla="*/ 545 h 695"/>
                <a:gd name="T68" fmla="*/ 13 w 455"/>
                <a:gd name="T69" fmla="*/ 594 h 695"/>
                <a:gd name="T70" fmla="*/ 0 w 455"/>
                <a:gd name="T71" fmla="*/ 629 h 695"/>
                <a:gd name="T72" fmla="*/ 6 w 455"/>
                <a:gd name="T73" fmla="*/ 672 h 695"/>
                <a:gd name="T74" fmla="*/ 40 w 455"/>
                <a:gd name="T75" fmla="*/ 695 h 695"/>
                <a:gd name="T76" fmla="*/ 72 w 455"/>
                <a:gd name="T77" fmla="*/ 680 h 695"/>
                <a:gd name="T78" fmla="*/ 96 w 455"/>
                <a:gd name="T79" fmla="*/ 674 h 695"/>
                <a:gd name="T80" fmla="*/ 126 w 455"/>
                <a:gd name="T81" fmla="*/ 648 h 695"/>
                <a:gd name="T82" fmla="*/ 151 w 455"/>
                <a:gd name="T83" fmla="*/ 633 h 695"/>
                <a:gd name="T84" fmla="*/ 160 w 455"/>
                <a:gd name="T85" fmla="*/ 601 h 695"/>
                <a:gd name="T86" fmla="*/ 198 w 455"/>
                <a:gd name="T87" fmla="*/ 575 h 695"/>
                <a:gd name="T88" fmla="*/ 233 w 455"/>
                <a:gd name="T89" fmla="*/ 567 h 695"/>
                <a:gd name="T90" fmla="*/ 258 w 455"/>
                <a:gd name="T91" fmla="*/ 563 h 695"/>
                <a:gd name="T92" fmla="*/ 299 w 455"/>
                <a:gd name="T93" fmla="*/ 554 h 695"/>
                <a:gd name="T94" fmla="*/ 297 w 455"/>
                <a:gd name="T95" fmla="*/ 577 h 695"/>
                <a:gd name="T96" fmla="*/ 307 w 455"/>
                <a:gd name="T97" fmla="*/ 599 h 695"/>
                <a:gd name="T98" fmla="*/ 354 w 455"/>
                <a:gd name="T99" fmla="*/ 590 h 695"/>
                <a:gd name="T100" fmla="*/ 373 w 455"/>
                <a:gd name="T101" fmla="*/ 558 h 695"/>
                <a:gd name="T102" fmla="*/ 382 w 455"/>
                <a:gd name="T103" fmla="*/ 524 h 695"/>
                <a:gd name="T104" fmla="*/ 393 w 455"/>
                <a:gd name="T105" fmla="*/ 496 h 695"/>
                <a:gd name="T106" fmla="*/ 423 w 455"/>
                <a:gd name="T107" fmla="*/ 470 h 695"/>
                <a:gd name="T108" fmla="*/ 442 w 455"/>
                <a:gd name="T109" fmla="*/ 43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5" h="695">
                  <a:moveTo>
                    <a:pt x="442" y="436"/>
                  </a:moveTo>
                  <a:lnTo>
                    <a:pt x="455" y="406"/>
                  </a:lnTo>
                  <a:lnTo>
                    <a:pt x="446" y="391"/>
                  </a:lnTo>
                  <a:lnTo>
                    <a:pt x="442" y="370"/>
                  </a:lnTo>
                  <a:lnTo>
                    <a:pt x="455" y="355"/>
                  </a:lnTo>
                  <a:lnTo>
                    <a:pt x="455" y="334"/>
                  </a:lnTo>
                  <a:lnTo>
                    <a:pt x="448" y="319"/>
                  </a:lnTo>
                  <a:lnTo>
                    <a:pt x="435" y="306"/>
                  </a:lnTo>
                  <a:lnTo>
                    <a:pt x="420" y="312"/>
                  </a:lnTo>
                  <a:lnTo>
                    <a:pt x="406" y="321"/>
                  </a:lnTo>
                  <a:lnTo>
                    <a:pt x="388" y="319"/>
                  </a:lnTo>
                  <a:lnTo>
                    <a:pt x="376" y="306"/>
                  </a:lnTo>
                  <a:lnTo>
                    <a:pt x="359" y="301"/>
                  </a:lnTo>
                  <a:lnTo>
                    <a:pt x="346" y="272"/>
                  </a:lnTo>
                  <a:lnTo>
                    <a:pt x="354" y="254"/>
                  </a:lnTo>
                  <a:lnTo>
                    <a:pt x="358" y="229"/>
                  </a:lnTo>
                  <a:lnTo>
                    <a:pt x="356" y="218"/>
                  </a:lnTo>
                  <a:lnTo>
                    <a:pt x="356" y="197"/>
                  </a:lnTo>
                  <a:lnTo>
                    <a:pt x="356" y="177"/>
                  </a:lnTo>
                  <a:lnTo>
                    <a:pt x="359" y="158"/>
                  </a:lnTo>
                  <a:lnTo>
                    <a:pt x="365" y="137"/>
                  </a:lnTo>
                  <a:lnTo>
                    <a:pt x="361" y="122"/>
                  </a:lnTo>
                  <a:lnTo>
                    <a:pt x="367" y="105"/>
                  </a:lnTo>
                  <a:lnTo>
                    <a:pt x="376" y="92"/>
                  </a:lnTo>
                  <a:lnTo>
                    <a:pt x="373" y="73"/>
                  </a:lnTo>
                  <a:lnTo>
                    <a:pt x="380" y="62"/>
                  </a:lnTo>
                  <a:lnTo>
                    <a:pt x="376" y="49"/>
                  </a:lnTo>
                  <a:lnTo>
                    <a:pt x="373" y="32"/>
                  </a:lnTo>
                  <a:lnTo>
                    <a:pt x="373" y="11"/>
                  </a:lnTo>
                  <a:lnTo>
                    <a:pt x="365" y="0"/>
                  </a:lnTo>
                  <a:lnTo>
                    <a:pt x="358" y="4"/>
                  </a:lnTo>
                  <a:lnTo>
                    <a:pt x="327" y="4"/>
                  </a:lnTo>
                  <a:lnTo>
                    <a:pt x="303" y="2"/>
                  </a:lnTo>
                  <a:lnTo>
                    <a:pt x="284" y="9"/>
                  </a:lnTo>
                  <a:lnTo>
                    <a:pt x="275" y="21"/>
                  </a:lnTo>
                  <a:lnTo>
                    <a:pt x="260" y="40"/>
                  </a:lnTo>
                  <a:lnTo>
                    <a:pt x="241" y="45"/>
                  </a:lnTo>
                  <a:lnTo>
                    <a:pt x="230" y="53"/>
                  </a:lnTo>
                  <a:lnTo>
                    <a:pt x="209" y="53"/>
                  </a:lnTo>
                  <a:lnTo>
                    <a:pt x="196" y="66"/>
                  </a:lnTo>
                  <a:lnTo>
                    <a:pt x="205" y="86"/>
                  </a:lnTo>
                  <a:lnTo>
                    <a:pt x="201" y="105"/>
                  </a:lnTo>
                  <a:lnTo>
                    <a:pt x="201" y="120"/>
                  </a:lnTo>
                  <a:lnTo>
                    <a:pt x="201" y="135"/>
                  </a:lnTo>
                  <a:lnTo>
                    <a:pt x="188" y="147"/>
                  </a:lnTo>
                  <a:lnTo>
                    <a:pt x="186" y="167"/>
                  </a:lnTo>
                  <a:lnTo>
                    <a:pt x="181" y="179"/>
                  </a:lnTo>
                  <a:lnTo>
                    <a:pt x="194" y="192"/>
                  </a:lnTo>
                  <a:lnTo>
                    <a:pt x="185" y="207"/>
                  </a:lnTo>
                  <a:lnTo>
                    <a:pt x="169" y="214"/>
                  </a:lnTo>
                  <a:lnTo>
                    <a:pt x="151" y="233"/>
                  </a:lnTo>
                  <a:lnTo>
                    <a:pt x="136" y="250"/>
                  </a:lnTo>
                  <a:lnTo>
                    <a:pt x="132" y="269"/>
                  </a:lnTo>
                  <a:lnTo>
                    <a:pt x="134" y="286"/>
                  </a:lnTo>
                  <a:lnTo>
                    <a:pt x="121" y="310"/>
                  </a:lnTo>
                  <a:lnTo>
                    <a:pt x="109" y="334"/>
                  </a:lnTo>
                  <a:lnTo>
                    <a:pt x="102" y="351"/>
                  </a:lnTo>
                  <a:lnTo>
                    <a:pt x="100" y="370"/>
                  </a:lnTo>
                  <a:lnTo>
                    <a:pt x="106" y="383"/>
                  </a:lnTo>
                  <a:lnTo>
                    <a:pt x="100" y="398"/>
                  </a:lnTo>
                  <a:lnTo>
                    <a:pt x="87" y="408"/>
                  </a:lnTo>
                  <a:lnTo>
                    <a:pt x="66" y="413"/>
                  </a:lnTo>
                  <a:lnTo>
                    <a:pt x="49" y="428"/>
                  </a:lnTo>
                  <a:lnTo>
                    <a:pt x="43" y="455"/>
                  </a:lnTo>
                  <a:lnTo>
                    <a:pt x="40" y="483"/>
                  </a:lnTo>
                  <a:lnTo>
                    <a:pt x="28" y="500"/>
                  </a:lnTo>
                  <a:lnTo>
                    <a:pt x="28" y="522"/>
                  </a:lnTo>
                  <a:lnTo>
                    <a:pt x="21" y="545"/>
                  </a:lnTo>
                  <a:lnTo>
                    <a:pt x="19" y="569"/>
                  </a:lnTo>
                  <a:lnTo>
                    <a:pt x="13" y="594"/>
                  </a:lnTo>
                  <a:lnTo>
                    <a:pt x="6" y="610"/>
                  </a:lnTo>
                  <a:lnTo>
                    <a:pt x="0" y="629"/>
                  </a:lnTo>
                  <a:lnTo>
                    <a:pt x="4" y="656"/>
                  </a:lnTo>
                  <a:lnTo>
                    <a:pt x="6" y="672"/>
                  </a:lnTo>
                  <a:lnTo>
                    <a:pt x="15" y="689"/>
                  </a:lnTo>
                  <a:lnTo>
                    <a:pt x="40" y="695"/>
                  </a:lnTo>
                  <a:lnTo>
                    <a:pt x="62" y="693"/>
                  </a:lnTo>
                  <a:lnTo>
                    <a:pt x="72" y="680"/>
                  </a:lnTo>
                  <a:lnTo>
                    <a:pt x="81" y="669"/>
                  </a:lnTo>
                  <a:lnTo>
                    <a:pt x="96" y="674"/>
                  </a:lnTo>
                  <a:lnTo>
                    <a:pt x="107" y="656"/>
                  </a:lnTo>
                  <a:lnTo>
                    <a:pt x="126" y="648"/>
                  </a:lnTo>
                  <a:lnTo>
                    <a:pt x="147" y="644"/>
                  </a:lnTo>
                  <a:lnTo>
                    <a:pt x="151" y="633"/>
                  </a:lnTo>
                  <a:lnTo>
                    <a:pt x="147" y="616"/>
                  </a:lnTo>
                  <a:lnTo>
                    <a:pt x="160" y="601"/>
                  </a:lnTo>
                  <a:lnTo>
                    <a:pt x="179" y="590"/>
                  </a:lnTo>
                  <a:lnTo>
                    <a:pt x="198" y="575"/>
                  </a:lnTo>
                  <a:lnTo>
                    <a:pt x="211" y="563"/>
                  </a:lnTo>
                  <a:lnTo>
                    <a:pt x="233" y="567"/>
                  </a:lnTo>
                  <a:lnTo>
                    <a:pt x="245" y="579"/>
                  </a:lnTo>
                  <a:lnTo>
                    <a:pt x="258" y="563"/>
                  </a:lnTo>
                  <a:lnTo>
                    <a:pt x="279" y="554"/>
                  </a:lnTo>
                  <a:lnTo>
                    <a:pt x="299" y="554"/>
                  </a:lnTo>
                  <a:lnTo>
                    <a:pt x="312" y="567"/>
                  </a:lnTo>
                  <a:lnTo>
                    <a:pt x="297" y="577"/>
                  </a:lnTo>
                  <a:lnTo>
                    <a:pt x="294" y="592"/>
                  </a:lnTo>
                  <a:lnTo>
                    <a:pt x="307" y="599"/>
                  </a:lnTo>
                  <a:lnTo>
                    <a:pt x="337" y="599"/>
                  </a:lnTo>
                  <a:lnTo>
                    <a:pt x="354" y="590"/>
                  </a:lnTo>
                  <a:lnTo>
                    <a:pt x="363" y="575"/>
                  </a:lnTo>
                  <a:lnTo>
                    <a:pt x="373" y="558"/>
                  </a:lnTo>
                  <a:lnTo>
                    <a:pt x="384" y="541"/>
                  </a:lnTo>
                  <a:lnTo>
                    <a:pt x="382" y="524"/>
                  </a:lnTo>
                  <a:lnTo>
                    <a:pt x="391" y="515"/>
                  </a:lnTo>
                  <a:lnTo>
                    <a:pt x="393" y="496"/>
                  </a:lnTo>
                  <a:lnTo>
                    <a:pt x="408" y="483"/>
                  </a:lnTo>
                  <a:lnTo>
                    <a:pt x="423" y="470"/>
                  </a:lnTo>
                  <a:lnTo>
                    <a:pt x="438" y="453"/>
                  </a:lnTo>
                  <a:lnTo>
                    <a:pt x="442" y="43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78" name="Freeform 59">
              <a:extLst>
                <a:ext uri="{FF2B5EF4-FFF2-40B4-BE49-F238E27FC236}">
                  <a16:creationId xmlns:a16="http://schemas.microsoft.com/office/drawing/2014/main" id="{428D099C-63D0-EC4B-82EA-D2232A905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204" y="1960545"/>
              <a:ext cx="960536" cy="624819"/>
            </a:xfrm>
            <a:custGeom>
              <a:avLst/>
              <a:gdLst>
                <a:gd name="T0" fmla="*/ 10 w 948"/>
                <a:gd name="T1" fmla="*/ 453 h 622"/>
                <a:gd name="T2" fmla="*/ 27 w 948"/>
                <a:gd name="T3" fmla="*/ 411 h 622"/>
                <a:gd name="T4" fmla="*/ 38 w 948"/>
                <a:gd name="T5" fmla="*/ 370 h 622"/>
                <a:gd name="T6" fmla="*/ 47 w 948"/>
                <a:gd name="T7" fmla="*/ 327 h 622"/>
                <a:gd name="T8" fmla="*/ 89 w 948"/>
                <a:gd name="T9" fmla="*/ 310 h 622"/>
                <a:gd name="T10" fmla="*/ 145 w 948"/>
                <a:gd name="T11" fmla="*/ 297 h 622"/>
                <a:gd name="T12" fmla="*/ 177 w 948"/>
                <a:gd name="T13" fmla="*/ 252 h 622"/>
                <a:gd name="T14" fmla="*/ 224 w 948"/>
                <a:gd name="T15" fmla="*/ 254 h 622"/>
                <a:gd name="T16" fmla="*/ 236 w 948"/>
                <a:gd name="T17" fmla="*/ 203 h 622"/>
                <a:gd name="T18" fmla="*/ 198 w 948"/>
                <a:gd name="T19" fmla="*/ 163 h 622"/>
                <a:gd name="T20" fmla="*/ 198 w 948"/>
                <a:gd name="T21" fmla="*/ 109 h 622"/>
                <a:gd name="T22" fmla="*/ 185 w 948"/>
                <a:gd name="T23" fmla="*/ 45 h 622"/>
                <a:gd name="T24" fmla="*/ 226 w 948"/>
                <a:gd name="T25" fmla="*/ 64 h 622"/>
                <a:gd name="T26" fmla="*/ 260 w 948"/>
                <a:gd name="T27" fmla="*/ 88 h 622"/>
                <a:gd name="T28" fmla="*/ 318 w 948"/>
                <a:gd name="T29" fmla="*/ 58 h 622"/>
                <a:gd name="T30" fmla="*/ 371 w 948"/>
                <a:gd name="T31" fmla="*/ 45 h 622"/>
                <a:gd name="T32" fmla="*/ 431 w 948"/>
                <a:gd name="T33" fmla="*/ 43 h 622"/>
                <a:gd name="T34" fmla="*/ 495 w 948"/>
                <a:gd name="T35" fmla="*/ 34 h 622"/>
                <a:gd name="T36" fmla="*/ 563 w 948"/>
                <a:gd name="T37" fmla="*/ 30 h 622"/>
                <a:gd name="T38" fmla="*/ 629 w 948"/>
                <a:gd name="T39" fmla="*/ 30 h 622"/>
                <a:gd name="T40" fmla="*/ 711 w 948"/>
                <a:gd name="T41" fmla="*/ 21 h 622"/>
                <a:gd name="T42" fmla="*/ 779 w 948"/>
                <a:gd name="T43" fmla="*/ 0 h 622"/>
                <a:gd name="T44" fmla="*/ 864 w 948"/>
                <a:gd name="T45" fmla="*/ 21 h 622"/>
                <a:gd name="T46" fmla="*/ 901 w 948"/>
                <a:gd name="T47" fmla="*/ 47 h 622"/>
                <a:gd name="T48" fmla="*/ 948 w 948"/>
                <a:gd name="T49" fmla="*/ 66 h 622"/>
                <a:gd name="T50" fmla="*/ 926 w 948"/>
                <a:gd name="T51" fmla="*/ 107 h 622"/>
                <a:gd name="T52" fmla="*/ 896 w 948"/>
                <a:gd name="T53" fmla="*/ 141 h 622"/>
                <a:gd name="T54" fmla="*/ 877 w 948"/>
                <a:gd name="T55" fmla="*/ 180 h 622"/>
                <a:gd name="T56" fmla="*/ 837 w 948"/>
                <a:gd name="T57" fmla="*/ 207 h 622"/>
                <a:gd name="T58" fmla="*/ 768 w 948"/>
                <a:gd name="T59" fmla="*/ 231 h 622"/>
                <a:gd name="T60" fmla="*/ 706 w 948"/>
                <a:gd name="T61" fmla="*/ 274 h 622"/>
                <a:gd name="T62" fmla="*/ 664 w 948"/>
                <a:gd name="T63" fmla="*/ 327 h 622"/>
                <a:gd name="T64" fmla="*/ 617 w 948"/>
                <a:gd name="T65" fmla="*/ 381 h 622"/>
                <a:gd name="T66" fmla="*/ 574 w 948"/>
                <a:gd name="T67" fmla="*/ 424 h 622"/>
                <a:gd name="T68" fmla="*/ 503 w 948"/>
                <a:gd name="T69" fmla="*/ 466 h 622"/>
                <a:gd name="T70" fmla="*/ 429 w 948"/>
                <a:gd name="T71" fmla="*/ 509 h 622"/>
                <a:gd name="T72" fmla="*/ 337 w 948"/>
                <a:gd name="T73" fmla="*/ 578 h 622"/>
                <a:gd name="T74" fmla="*/ 281 w 948"/>
                <a:gd name="T75" fmla="*/ 569 h 622"/>
                <a:gd name="T76" fmla="*/ 211 w 948"/>
                <a:gd name="T77" fmla="*/ 607 h 622"/>
                <a:gd name="T78" fmla="*/ 160 w 948"/>
                <a:gd name="T79" fmla="*/ 597 h 622"/>
                <a:gd name="T80" fmla="*/ 108 w 948"/>
                <a:gd name="T81" fmla="*/ 622 h 622"/>
                <a:gd name="T82" fmla="*/ 63 w 948"/>
                <a:gd name="T83" fmla="*/ 563 h 622"/>
                <a:gd name="T84" fmla="*/ 6 w 948"/>
                <a:gd name="T85" fmla="*/ 49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8" h="622">
                  <a:moveTo>
                    <a:pt x="6" y="492"/>
                  </a:moveTo>
                  <a:lnTo>
                    <a:pt x="0" y="473"/>
                  </a:lnTo>
                  <a:lnTo>
                    <a:pt x="10" y="453"/>
                  </a:lnTo>
                  <a:lnTo>
                    <a:pt x="8" y="430"/>
                  </a:lnTo>
                  <a:lnTo>
                    <a:pt x="12" y="417"/>
                  </a:lnTo>
                  <a:lnTo>
                    <a:pt x="27" y="411"/>
                  </a:lnTo>
                  <a:lnTo>
                    <a:pt x="42" y="398"/>
                  </a:lnTo>
                  <a:lnTo>
                    <a:pt x="51" y="379"/>
                  </a:lnTo>
                  <a:lnTo>
                    <a:pt x="38" y="370"/>
                  </a:lnTo>
                  <a:lnTo>
                    <a:pt x="42" y="353"/>
                  </a:lnTo>
                  <a:lnTo>
                    <a:pt x="38" y="336"/>
                  </a:lnTo>
                  <a:lnTo>
                    <a:pt x="47" y="327"/>
                  </a:lnTo>
                  <a:lnTo>
                    <a:pt x="63" y="312"/>
                  </a:lnTo>
                  <a:lnTo>
                    <a:pt x="72" y="302"/>
                  </a:lnTo>
                  <a:lnTo>
                    <a:pt x="89" y="310"/>
                  </a:lnTo>
                  <a:lnTo>
                    <a:pt x="108" y="316"/>
                  </a:lnTo>
                  <a:lnTo>
                    <a:pt x="126" y="308"/>
                  </a:lnTo>
                  <a:lnTo>
                    <a:pt x="145" y="297"/>
                  </a:lnTo>
                  <a:lnTo>
                    <a:pt x="157" y="280"/>
                  </a:lnTo>
                  <a:lnTo>
                    <a:pt x="170" y="265"/>
                  </a:lnTo>
                  <a:lnTo>
                    <a:pt x="177" y="252"/>
                  </a:lnTo>
                  <a:lnTo>
                    <a:pt x="194" y="233"/>
                  </a:lnTo>
                  <a:lnTo>
                    <a:pt x="205" y="250"/>
                  </a:lnTo>
                  <a:lnTo>
                    <a:pt x="224" y="254"/>
                  </a:lnTo>
                  <a:lnTo>
                    <a:pt x="224" y="235"/>
                  </a:lnTo>
                  <a:lnTo>
                    <a:pt x="222" y="214"/>
                  </a:lnTo>
                  <a:lnTo>
                    <a:pt x="236" y="203"/>
                  </a:lnTo>
                  <a:lnTo>
                    <a:pt x="230" y="182"/>
                  </a:lnTo>
                  <a:lnTo>
                    <a:pt x="220" y="173"/>
                  </a:lnTo>
                  <a:lnTo>
                    <a:pt x="198" y="163"/>
                  </a:lnTo>
                  <a:lnTo>
                    <a:pt x="175" y="152"/>
                  </a:lnTo>
                  <a:lnTo>
                    <a:pt x="189" y="137"/>
                  </a:lnTo>
                  <a:lnTo>
                    <a:pt x="198" y="109"/>
                  </a:lnTo>
                  <a:lnTo>
                    <a:pt x="198" y="88"/>
                  </a:lnTo>
                  <a:lnTo>
                    <a:pt x="189" y="68"/>
                  </a:lnTo>
                  <a:lnTo>
                    <a:pt x="185" y="45"/>
                  </a:lnTo>
                  <a:lnTo>
                    <a:pt x="205" y="43"/>
                  </a:lnTo>
                  <a:lnTo>
                    <a:pt x="222" y="49"/>
                  </a:lnTo>
                  <a:lnTo>
                    <a:pt x="226" y="64"/>
                  </a:lnTo>
                  <a:lnTo>
                    <a:pt x="234" y="79"/>
                  </a:lnTo>
                  <a:lnTo>
                    <a:pt x="249" y="75"/>
                  </a:lnTo>
                  <a:lnTo>
                    <a:pt x="260" y="88"/>
                  </a:lnTo>
                  <a:lnTo>
                    <a:pt x="277" y="77"/>
                  </a:lnTo>
                  <a:lnTo>
                    <a:pt x="299" y="64"/>
                  </a:lnTo>
                  <a:lnTo>
                    <a:pt x="318" y="58"/>
                  </a:lnTo>
                  <a:lnTo>
                    <a:pt x="345" y="56"/>
                  </a:lnTo>
                  <a:lnTo>
                    <a:pt x="352" y="47"/>
                  </a:lnTo>
                  <a:lnTo>
                    <a:pt x="371" y="45"/>
                  </a:lnTo>
                  <a:lnTo>
                    <a:pt x="390" y="36"/>
                  </a:lnTo>
                  <a:lnTo>
                    <a:pt x="414" y="36"/>
                  </a:lnTo>
                  <a:lnTo>
                    <a:pt x="431" y="43"/>
                  </a:lnTo>
                  <a:lnTo>
                    <a:pt x="457" y="43"/>
                  </a:lnTo>
                  <a:lnTo>
                    <a:pt x="474" y="32"/>
                  </a:lnTo>
                  <a:lnTo>
                    <a:pt x="495" y="34"/>
                  </a:lnTo>
                  <a:lnTo>
                    <a:pt x="518" y="24"/>
                  </a:lnTo>
                  <a:lnTo>
                    <a:pt x="538" y="13"/>
                  </a:lnTo>
                  <a:lnTo>
                    <a:pt x="563" y="30"/>
                  </a:lnTo>
                  <a:lnTo>
                    <a:pt x="583" y="19"/>
                  </a:lnTo>
                  <a:lnTo>
                    <a:pt x="606" y="24"/>
                  </a:lnTo>
                  <a:lnTo>
                    <a:pt x="629" y="30"/>
                  </a:lnTo>
                  <a:lnTo>
                    <a:pt x="662" y="24"/>
                  </a:lnTo>
                  <a:lnTo>
                    <a:pt x="694" y="30"/>
                  </a:lnTo>
                  <a:lnTo>
                    <a:pt x="711" y="21"/>
                  </a:lnTo>
                  <a:lnTo>
                    <a:pt x="736" y="28"/>
                  </a:lnTo>
                  <a:lnTo>
                    <a:pt x="758" y="11"/>
                  </a:lnTo>
                  <a:lnTo>
                    <a:pt x="779" y="0"/>
                  </a:lnTo>
                  <a:lnTo>
                    <a:pt x="813" y="11"/>
                  </a:lnTo>
                  <a:lnTo>
                    <a:pt x="835" y="8"/>
                  </a:lnTo>
                  <a:lnTo>
                    <a:pt x="864" y="21"/>
                  </a:lnTo>
                  <a:lnTo>
                    <a:pt x="877" y="34"/>
                  </a:lnTo>
                  <a:lnTo>
                    <a:pt x="884" y="49"/>
                  </a:lnTo>
                  <a:lnTo>
                    <a:pt x="901" y="47"/>
                  </a:lnTo>
                  <a:lnTo>
                    <a:pt x="918" y="56"/>
                  </a:lnTo>
                  <a:lnTo>
                    <a:pt x="926" y="70"/>
                  </a:lnTo>
                  <a:lnTo>
                    <a:pt x="948" y="66"/>
                  </a:lnTo>
                  <a:lnTo>
                    <a:pt x="945" y="81"/>
                  </a:lnTo>
                  <a:lnTo>
                    <a:pt x="933" y="88"/>
                  </a:lnTo>
                  <a:lnTo>
                    <a:pt x="926" y="107"/>
                  </a:lnTo>
                  <a:lnTo>
                    <a:pt x="911" y="115"/>
                  </a:lnTo>
                  <a:lnTo>
                    <a:pt x="905" y="130"/>
                  </a:lnTo>
                  <a:lnTo>
                    <a:pt x="896" y="141"/>
                  </a:lnTo>
                  <a:lnTo>
                    <a:pt x="894" y="156"/>
                  </a:lnTo>
                  <a:lnTo>
                    <a:pt x="881" y="165"/>
                  </a:lnTo>
                  <a:lnTo>
                    <a:pt x="877" y="180"/>
                  </a:lnTo>
                  <a:lnTo>
                    <a:pt x="864" y="192"/>
                  </a:lnTo>
                  <a:lnTo>
                    <a:pt x="856" y="205"/>
                  </a:lnTo>
                  <a:lnTo>
                    <a:pt x="837" y="207"/>
                  </a:lnTo>
                  <a:lnTo>
                    <a:pt x="819" y="214"/>
                  </a:lnTo>
                  <a:lnTo>
                    <a:pt x="794" y="214"/>
                  </a:lnTo>
                  <a:lnTo>
                    <a:pt x="768" y="231"/>
                  </a:lnTo>
                  <a:lnTo>
                    <a:pt x="743" y="250"/>
                  </a:lnTo>
                  <a:lnTo>
                    <a:pt x="726" y="259"/>
                  </a:lnTo>
                  <a:lnTo>
                    <a:pt x="706" y="274"/>
                  </a:lnTo>
                  <a:lnTo>
                    <a:pt x="700" y="301"/>
                  </a:lnTo>
                  <a:lnTo>
                    <a:pt x="687" y="312"/>
                  </a:lnTo>
                  <a:lnTo>
                    <a:pt x="664" y="327"/>
                  </a:lnTo>
                  <a:lnTo>
                    <a:pt x="647" y="340"/>
                  </a:lnTo>
                  <a:lnTo>
                    <a:pt x="629" y="351"/>
                  </a:lnTo>
                  <a:lnTo>
                    <a:pt x="617" y="381"/>
                  </a:lnTo>
                  <a:lnTo>
                    <a:pt x="606" y="402"/>
                  </a:lnTo>
                  <a:lnTo>
                    <a:pt x="595" y="417"/>
                  </a:lnTo>
                  <a:lnTo>
                    <a:pt x="574" y="424"/>
                  </a:lnTo>
                  <a:lnTo>
                    <a:pt x="563" y="441"/>
                  </a:lnTo>
                  <a:lnTo>
                    <a:pt x="535" y="447"/>
                  </a:lnTo>
                  <a:lnTo>
                    <a:pt x="503" y="466"/>
                  </a:lnTo>
                  <a:lnTo>
                    <a:pt x="478" y="481"/>
                  </a:lnTo>
                  <a:lnTo>
                    <a:pt x="437" y="490"/>
                  </a:lnTo>
                  <a:lnTo>
                    <a:pt x="429" y="509"/>
                  </a:lnTo>
                  <a:lnTo>
                    <a:pt x="409" y="515"/>
                  </a:lnTo>
                  <a:lnTo>
                    <a:pt x="380" y="524"/>
                  </a:lnTo>
                  <a:lnTo>
                    <a:pt x="337" y="578"/>
                  </a:lnTo>
                  <a:lnTo>
                    <a:pt x="318" y="586"/>
                  </a:lnTo>
                  <a:lnTo>
                    <a:pt x="303" y="580"/>
                  </a:lnTo>
                  <a:lnTo>
                    <a:pt x="281" y="569"/>
                  </a:lnTo>
                  <a:lnTo>
                    <a:pt x="254" y="571"/>
                  </a:lnTo>
                  <a:lnTo>
                    <a:pt x="234" y="582"/>
                  </a:lnTo>
                  <a:lnTo>
                    <a:pt x="211" y="607"/>
                  </a:lnTo>
                  <a:lnTo>
                    <a:pt x="196" y="599"/>
                  </a:lnTo>
                  <a:lnTo>
                    <a:pt x="179" y="605"/>
                  </a:lnTo>
                  <a:lnTo>
                    <a:pt x="160" y="597"/>
                  </a:lnTo>
                  <a:lnTo>
                    <a:pt x="143" y="616"/>
                  </a:lnTo>
                  <a:lnTo>
                    <a:pt x="126" y="609"/>
                  </a:lnTo>
                  <a:lnTo>
                    <a:pt x="108" y="622"/>
                  </a:lnTo>
                  <a:lnTo>
                    <a:pt x="96" y="603"/>
                  </a:lnTo>
                  <a:lnTo>
                    <a:pt x="85" y="584"/>
                  </a:lnTo>
                  <a:lnTo>
                    <a:pt x="63" y="563"/>
                  </a:lnTo>
                  <a:lnTo>
                    <a:pt x="38" y="535"/>
                  </a:lnTo>
                  <a:lnTo>
                    <a:pt x="19" y="517"/>
                  </a:lnTo>
                  <a:lnTo>
                    <a:pt x="6" y="492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79" name="Freeform 60">
              <a:extLst>
                <a:ext uri="{FF2B5EF4-FFF2-40B4-BE49-F238E27FC236}">
                  <a16:creationId xmlns:a16="http://schemas.microsoft.com/office/drawing/2014/main" id="{2C1CC3DC-886A-5B49-BB1B-C38F9735E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352" y="2738052"/>
              <a:ext cx="609962" cy="684087"/>
            </a:xfrm>
            <a:custGeom>
              <a:avLst/>
              <a:gdLst>
                <a:gd name="T0" fmla="*/ 489 w 602"/>
                <a:gd name="T1" fmla="*/ 244 h 681"/>
                <a:gd name="T2" fmla="*/ 540 w 602"/>
                <a:gd name="T3" fmla="*/ 191 h 681"/>
                <a:gd name="T4" fmla="*/ 566 w 602"/>
                <a:gd name="T5" fmla="*/ 148 h 681"/>
                <a:gd name="T6" fmla="*/ 568 w 602"/>
                <a:gd name="T7" fmla="*/ 105 h 681"/>
                <a:gd name="T8" fmla="*/ 587 w 602"/>
                <a:gd name="T9" fmla="*/ 75 h 681"/>
                <a:gd name="T10" fmla="*/ 602 w 602"/>
                <a:gd name="T11" fmla="*/ 43 h 681"/>
                <a:gd name="T12" fmla="*/ 596 w 602"/>
                <a:gd name="T13" fmla="*/ 9 h 681"/>
                <a:gd name="T14" fmla="*/ 577 w 602"/>
                <a:gd name="T15" fmla="*/ 17 h 681"/>
                <a:gd name="T16" fmla="*/ 547 w 602"/>
                <a:gd name="T17" fmla="*/ 47 h 681"/>
                <a:gd name="T18" fmla="*/ 530 w 602"/>
                <a:gd name="T19" fmla="*/ 79 h 681"/>
                <a:gd name="T20" fmla="*/ 523 w 602"/>
                <a:gd name="T21" fmla="*/ 105 h 681"/>
                <a:gd name="T22" fmla="*/ 502 w 602"/>
                <a:gd name="T23" fmla="*/ 139 h 681"/>
                <a:gd name="T24" fmla="*/ 476 w 602"/>
                <a:gd name="T25" fmla="*/ 163 h 681"/>
                <a:gd name="T26" fmla="*/ 433 w 602"/>
                <a:gd name="T27" fmla="*/ 156 h 681"/>
                <a:gd name="T28" fmla="*/ 451 w 602"/>
                <a:gd name="T29" fmla="*/ 131 h 681"/>
                <a:gd name="T30" fmla="*/ 418 w 602"/>
                <a:gd name="T31" fmla="*/ 118 h 681"/>
                <a:gd name="T32" fmla="*/ 384 w 602"/>
                <a:gd name="T33" fmla="*/ 143 h 681"/>
                <a:gd name="T34" fmla="*/ 350 w 602"/>
                <a:gd name="T35" fmla="*/ 127 h 681"/>
                <a:gd name="T36" fmla="*/ 318 w 602"/>
                <a:gd name="T37" fmla="*/ 154 h 681"/>
                <a:gd name="T38" fmla="*/ 286 w 602"/>
                <a:gd name="T39" fmla="*/ 180 h 681"/>
                <a:gd name="T40" fmla="*/ 286 w 602"/>
                <a:gd name="T41" fmla="*/ 208 h 681"/>
                <a:gd name="T42" fmla="*/ 246 w 602"/>
                <a:gd name="T43" fmla="*/ 220 h 681"/>
                <a:gd name="T44" fmla="*/ 220 w 602"/>
                <a:gd name="T45" fmla="*/ 233 h 681"/>
                <a:gd name="T46" fmla="*/ 201 w 602"/>
                <a:gd name="T47" fmla="*/ 257 h 681"/>
                <a:gd name="T48" fmla="*/ 169 w 602"/>
                <a:gd name="T49" fmla="*/ 270 h 681"/>
                <a:gd name="T50" fmla="*/ 182 w 602"/>
                <a:gd name="T51" fmla="*/ 325 h 681"/>
                <a:gd name="T52" fmla="*/ 203 w 602"/>
                <a:gd name="T53" fmla="*/ 360 h 681"/>
                <a:gd name="T54" fmla="*/ 218 w 602"/>
                <a:gd name="T55" fmla="*/ 392 h 681"/>
                <a:gd name="T56" fmla="*/ 201 w 602"/>
                <a:gd name="T57" fmla="*/ 409 h 681"/>
                <a:gd name="T58" fmla="*/ 175 w 602"/>
                <a:gd name="T59" fmla="*/ 402 h 681"/>
                <a:gd name="T60" fmla="*/ 154 w 602"/>
                <a:gd name="T61" fmla="*/ 417 h 681"/>
                <a:gd name="T62" fmla="*/ 126 w 602"/>
                <a:gd name="T63" fmla="*/ 432 h 681"/>
                <a:gd name="T64" fmla="*/ 87 w 602"/>
                <a:gd name="T65" fmla="*/ 424 h 681"/>
                <a:gd name="T66" fmla="*/ 72 w 602"/>
                <a:gd name="T67" fmla="*/ 454 h 681"/>
                <a:gd name="T68" fmla="*/ 73 w 602"/>
                <a:gd name="T69" fmla="*/ 481 h 681"/>
                <a:gd name="T70" fmla="*/ 73 w 602"/>
                <a:gd name="T71" fmla="*/ 514 h 681"/>
                <a:gd name="T72" fmla="*/ 40 w 602"/>
                <a:gd name="T73" fmla="*/ 512 h 681"/>
                <a:gd name="T74" fmla="*/ 2 w 602"/>
                <a:gd name="T75" fmla="*/ 509 h 681"/>
                <a:gd name="T76" fmla="*/ 6 w 602"/>
                <a:gd name="T77" fmla="*/ 546 h 681"/>
                <a:gd name="T78" fmla="*/ 8 w 602"/>
                <a:gd name="T79" fmla="*/ 578 h 681"/>
                <a:gd name="T80" fmla="*/ 43 w 602"/>
                <a:gd name="T81" fmla="*/ 591 h 681"/>
                <a:gd name="T82" fmla="*/ 55 w 602"/>
                <a:gd name="T83" fmla="*/ 636 h 681"/>
                <a:gd name="T84" fmla="*/ 83 w 602"/>
                <a:gd name="T85" fmla="*/ 659 h 681"/>
                <a:gd name="T86" fmla="*/ 107 w 602"/>
                <a:gd name="T87" fmla="*/ 672 h 681"/>
                <a:gd name="T88" fmla="*/ 139 w 602"/>
                <a:gd name="T89" fmla="*/ 678 h 681"/>
                <a:gd name="T90" fmla="*/ 166 w 602"/>
                <a:gd name="T91" fmla="*/ 681 h 681"/>
                <a:gd name="T92" fmla="*/ 203 w 602"/>
                <a:gd name="T93" fmla="*/ 655 h 681"/>
                <a:gd name="T94" fmla="*/ 235 w 602"/>
                <a:gd name="T95" fmla="*/ 621 h 681"/>
                <a:gd name="T96" fmla="*/ 252 w 602"/>
                <a:gd name="T97" fmla="*/ 586 h 681"/>
                <a:gd name="T98" fmla="*/ 280 w 602"/>
                <a:gd name="T99" fmla="*/ 554 h 681"/>
                <a:gd name="T100" fmla="*/ 310 w 602"/>
                <a:gd name="T101" fmla="*/ 520 h 681"/>
                <a:gd name="T102" fmla="*/ 339 w 602"/>
                <a:gd name="T103" fmla="*/ 482 h 681"/>
                <a:gd name="T104" fmla="*/ 359 w 602"/>
                <a:gd name="T105" fmla="*/ 456 h 681"/>
                <a:gd name="T106" fmla="*/ 386 w 602"/>
                <a:gd name="T107" fmla="*/ 411 h 681"/>
                <a:gd name="T108" fmla="*/ 397 w 602"/>
                <a:gd name="T109" fmla="*/ 375 h 681"/>
                <a:gd name="T110" fmla="*/ 423 w 602"/>
                <a:gd name="T111" fmla="*/ 387 h 681"/>
                <a:gd name="T112" fmla="*/ 465 w 602"/>
                <a:gd name="T113" fmla="*/ 353 h 681"/>
                <a:gd name="T114" fmla="*/ 457 w 602"/>
                <a:gd name="T115" fmla="*/ 327 h 681"/>
                <a:gd name="T116" fmla="*/ 453 w 602"/>
                <a:gd name="T117" fmla="*/ 298 h 681"/>
                <a:gd name="T118" fmla="*/ 483 w 602"/>
                <a:gd name="T119" fmla="*/ 26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2" h="681">
                  <a:moveTo>
                    <a:pt x="483" y="263"/>
                  </a:moveTo>
                  <a:lnTo>
                    <a:pt x="489" y="244"/>
                  </a:lnTo>
                  <a:lnTo>
                    <a:pt x="519" y="210"/>
                  </a:lnTo>
                  <a:lnTo>
                    <a:pt x="540" y="191"/>
                  </a:lnTo>
                  <a:lnTo>
                    <a:pt x="559" y="165"/>
                  </a:lnTo>
                  <a:lnTo>
                    <a:pt x="566" y="148"/>
                  </a:lnTo>
                  <a:lnTo>
                    <a:pt x="564" y="127"/>
                  </a:lnTo>
                  <a:lnTo>
                    <a:pt x="568" y="105"/>
                  </a:lnTo>
                  <a:lnTo>
                    <a:pt x="576" y="82"/>
                  </a:lnTo>
                  <a:lnTo>
                    <a:pt x="587" y="75"/>
                  </a:lnTo>
                  <a:lnTo>
                    <a:pt x="592" y="58"/>
                  </a:lnTo>
                  <a:lnTo>
                    <a:pt x="602" y="43"/>
                  </a:lnTo>
                  <a:lnTo>
                    <a:pt x="600" y="32"/>
                  </a:lnTo>
                  <a:lnTo>
                    <a:pt x="596" y="9"/>
                  </a:lnTo>
                  <a:lnTo>
                    <a:pt x="581" y="0"/>
                  </a:lnTo>
                  <a:lnTo>
                    <a:pt x="577" y="17"/>
                  </a:lnTo>
                  <a:lnTo>
                    <a:pt x="562" y="34"/>
                  </a:lnTo>
                  <a:lnTo>
                    <a:pt x="547" y="47"/>
                  </a:lnTo>
                  <a:lnTo>
                    <a:pt x="532" y="60"/>
                  </a:lnTo>
                  <a:lnTo>
                    <a:pt x="530" y="79"/>
                  </a:lnTo>
                  <a:lnTo>
                    <a:pt x="521" y="88"/>
                  </a:lnTo>
                  <a:lnTo>
                    <a:pt x="523" y="105"/>
                  </a:lnTo>
                  <a:lnTo>
                    <a:pt x="512" y="122"/>
                  </a:lnTo>
                  <a:lnTo>
                    <a:pt x="502" y="139"/>
                  </a:lnTo>
                  <a:lnTo>
                    <a:pt x="493" y="154"/>
                  </a:lnTo>
                  <a:lnTo>
                    <a:pt x="476" y="163"/>
                  </a:lnTo>
                  <a:lnTo>
                    <a:pt x="446" y="163"/>
                  </a:lnTo>
                  <a:lnTo>
                    <a:pt x="433" y="156"/>
                  </a:lnTo>
                  <a:lnTo>
                    <a:pt x="436" y="141"/>
                  </a:lnTo>
                  <a:lnTo>
                    <a:pt x="451" y="131"/>
                  </a:lnTo>
                  <a:lnTo>
                    <a:pt x="438" y="118"/>
                  </a:lnTo>
                  <a:lnTo>
                    <a:pt x="418" y="118"/>
                  </a:lnTo>
                  <a:lnTo>
                    <a:pt x="397" y="127"/>
                  </a:lnTo>
                  <a:lnTo>
                    <a:pt x="384" y="143"/>
                  </a:lnTo>
                  <a:lnTo>
                    <a:pt x="372" y="131"/>
                  </a:lnTo>
                  <a:lnTo>
                    <a:pt x="350" y="127"/>
                  </a:lnTo>
                  <a:lnTo>
                    <a:pt x="337" y="139"/>
                  </a:lnTo>
                  <a:lnTo>
                    <a:pt x="318" y="154"/>
                  </a:lnTo>
                  <a:lnTo>
                    <a:pt x="299" y="165"/>
                  </a:lnTo>
                  <a:lnTo>
                    <a:pt x="286" y="180"/>
                  </a:lnTo>
                  <a:lnTo>
                    <a:pt x="290" y="197"/>
                  </a:lnTo>
                  <a:lnTo>
                    <a:pt x="286" y="208"/>
                  </a:lnTo>
                  <a:lnTo>
                    <a:pt x="265" y="212"/>
                  </a:lnTo>
                  <a:lnTo>
                    <a:pt x="246" y="220"/>
                  </a:lnTo>
                  <a:lnTo>
                    <a:pt x="235" y="238"/>
                  </a:lnTo>
                  <a:lnTo>
                    <a:pt x="220" y="233"/>
                  </a:lnTo>
                  <a:lnTo>
                    <a:pt x="211" y="244"/>
                  </a:lnTo>
                  <a:lnTo>
                    <a:pt x="201" y="257"/>
                  </a:lnTo>
                  <a:lnTo>
                    <a:pt x="179" y="259"/>
                  </a:lnTo>
                  <a:lnTo>
                    <a:pt x="169" y="270"/>
                  </a:lnTo>
                  <a:lnTo>
                    <a:pt x="173" y="297"/>
                  </a:lnTo>
                  <a:lnTo>
                    <a:pt x="182" y="325"/>
                  </a:lnTo>
                  <a:lnTo>
                    <a:pt x="190" y="342"/>
                  </a:lnTo>
                  <a:lnTo>
                    <a:pt x="203" y="360"/>
                  </a:lnTo>
                  <a:lnTo>
                    <a:pt x="213" y="377"/>
                  </a:lnTo>
                  <a:lnTo>
                    <a:pt x="218" y="392"/>
                  </a:lnTo>
                  <a:lnTo>
                    <a:pt x="218" y="405"/>
                  </a:lnTo>
                  <a:lnTo>
                    <a:pt x="201" y="409"/>
                  </a:lnTo>
                  <a:lnTo>
                    <a:pt x="190" y="402"/>
                  </a:lnTo>
                  <a:lnTo>
                    <a:pt x="175" y="402"/>
                  </a:lnTo>
                  <a:lnTo>
                    <a:pt x="164" y="400"/>
                  </a:lnTo>
                  <a:lnTo>
                    <a:pt x="154" y="417"/>
                  </a:lnTo>
                  <a:lnTo>
                    <a:pt x="139" y="430"/>
                  </a:lnTo>
                  <a:lnTo>
                    <a:pt x="126" y="432"/>
                  </a:lnTo>
                  <a:lnTo>
                    <a:pt x="105" y="424"/>
                  </a:lnTo>
                  <a:lnTo>
                    <a:pt x="87" y="424"/>
                  </a:lnTo>
                  <a:lnTo>
                    <a:pt x="85" y="445"/>
                  </a:lnTo>
                  <a:lnTo>
                    <a:pt x="72" y="454"/>
                  </a:lnTo>
                  <a:lnTo>
                    <a:pt x="60" y="467"/>
                  </a:lnTo>
                  <a:lnTo>
                    <a:pt x="73" y="481"/>
                  </a:lnTo>
                  <a:lnTo>
                    <a:pt x="83" y="501"/>
                  </a:lnTo>
                  <a:lnTo>
                    <a:pt x="73" y="514"/>
                  </a:lnTo>
                  <a:lnTo>
                    <a:pt x="55" y="526"/>
                  </a:lnTo>
                  <a:lnTo>
                    <a:pt x="40" y="512"/>
                  </a:lnTo>
                  <a:lnTo>
                    <a:pt x="25" y="501"/>
                  </a:lnTo>
                  <a:lnTo>
                    <a:pt x="2" y="509"/>
                  </a:lnTo>
                  <a:lnTo>
                    <a:pt x="0" y="529"/>
                  </a:lnTo>
                  <a:lnTo>
                    <a:pt x="6" y="546"/>
                  </a:lnTo>
                  <a:lnTo>
                    <a:pt x="2" y="563"/>
                  </a:lnTo>
                  <a:lnTo>
                    <a:pt x="8" y="578"/>
                  </a:lnTo>
                  <a:lnTo>
                    <a:pt x="23" y="584"/>
                  </a:lnTo>
                  <a:lnTo>
                    <a:pt x="43" y="591"/>
                  </a:lnTo>
                  <a:lnTo>
                    <a:pt x="55" y="604"/>
                  </a:lnTo>
                  <a:lnTo>
                    <a:pt x="55" y="636"/>
                  </a:lnTo>
                  <a:lnTo>
                    <a:pt x="62" y="653"/>
                  </a:lnTo>
                  <a:lnTo>
                    <a:pt x="83" y="659"/>
                  </a:lnTo>
                  <a:lnTo>
                    <a:pt x="96" y="659"/>
                  </a:lnTo>
                  <a:lnTo>
                    <a:pt x="107" y="672"/>
                  </a:lnTo>
                  <a:lnTo>
                    <a:pt x="120" y="680"/>
                  </a:lnTo>
                  <a:lnTo>
                    <a:pt x="139" y="678"/>
                  </a:lnTo>
                  <a:lnTo>
                    <a:pt x="156" y="676"/>
                  </a:lnTo>
                  <a:lnTo>
                    <a:pt x="166" y="681"/>
                  </a:lnTo>
                  <a:lnTo>
                    <a:pt x="188" y="674"/>
                  </a:lnTo>
                  <a:lnTo>
                    <a:pt x="203" y="655"/>
                  </a:lnTo>
                  <a:lnTo>
                    <a:pt x="224" y="635"/>
                  </a:lnTo>
                  <a:lnTo>
                    <a:pt x="235" y="621"/>
                  </a:lnTo>
                  <a:lnTo>
                    <a:pt x="241" y="601"/>
                  </a:lnTo>
                  <a:lnTo>
                    <a:pt x="252" y="586"/>
                  </a:lnTo>
                  <a:lnTo>
                    <a:pt x="269" y="571"/>
                  </a:lnTo>
                  <a:lnTo>
                    <a:pt x="280" y="554"/>
                  </a:lnTo>
                  <a:lnTo>
                    <a:pt x="305" y="541"/>
                  </a:lnTo>
                  <a:lnTo>
                    <a:pt x="310" y="520"/>
                  </a:lnTo>
                  <a:lnTo>
                    <a:pt x="322" y="501"/>
                  </a:lnTo>
                  <a:lnTo>
                    <a:pt x="339" y="482"/>
                  </a:lnTo>
                  <a:lnTo>
                    <a:pt x="346" y="464"/>
                  </a:lnTo>
                  <a:lnTo>
                    <a:pt x="359" y="456"/>
                  </a:lnTo>
                  <a:lnTo>
                    <a:pt x="376" y="435"/>
                  </a:lnTo>
                  <a:lnTo>
                    <a:pt x="386" y="411"/>
                  </a:lnTo>
                  <a:lnTo>
                    <a:pt x="389" y="389"/>
                  </a:lnTo>
                  <a:lnTo>
                    <a:pt x="397" y="375"/>
                  </a:lnTo>
                  <a:lnTo>
                    <a:pt x="412" y="379"/>
                  </a:lnTo>
                  <a:lnTo>
                    <a:pt x="423" y="387"/>
                  </a:lnTo>
                  <a:lnTo>
                    <a:pt x="446" y="372"/>
                  </a:lnTo>
                  <a:lnTo>
                    <a:pt x="465" y="353"/>
                  </a:lnTo>
                  <a:lnTo>
                    <a:pt x="468" y="340"/>
                  </a:lnTo>
                  <a:lnTo>
                    <a:pt x="457" y="327"/>
                  </a:lnTo>
                  <a:lnTo>
                    <a:pt x="446" y="313"/>
                  </a:lnTo>
                  <a:lnTo>
                    <a:pt x="453" y="298"/>
                  </a:lnTo>
                  <a:lnTo>
                    <a:pt x="472" y="278"/>
                  </a:lnTo>
                  <a:lnTo>
                    <a:pt x="483" y="263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solidFill>
                  <a:schemeClr val="lt1"/>
                </a:solidFill>
              </a:endParaRPr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15E55746-AC6A-4246-AF9F-AC75004FD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851" y="2901793"/>
              <a:ext cx="642384" cy="679063"/>
            </a:xfrm>
            <a:custGeom>
              <a:avLst/>
              <a:gdLst>
                <a:gd name="T0" fmla="*/ 544 w 634"/>
                <a:gd name="T1" fmla="*/ 537 h 676"/>
                <a:gd name="T2" fmla="*/ 521 w 634"/>
                <a:gd name="T3" fmla="*/ 584 h 676"/>
                <a:gd name="T4" fmla="*/ 585 w 634"/>
                <a:gd name="T5" fmla="*/ 650 h 676"/>
                <a:gd name="T6" fmla="*/ 559 w 634"/>
                <a:gd name="T7" fmla="*/ 665 h 676"/>
                <a:gd name="T8" fmla="*/ 516 w 634"/>
                <a:gd name="T9" fmla="*/ 676 h 676"/>
                <a:gd name="T10" fmla="*/ 478 w 634"/>
                <a:gd name="T11" fmla="*/ 671 h 676"/>
                <a:gd name="T12" fmla="*/ 444 w 634"/>
                <a:gd name="T13" fmla="*/ 633 h 676"/>
                <a:gd name="T14" fmla="*/ 437 w 634"/>
                <a:gd name="T15" fmla="*/ 560 h 676"/>
                <a:gd name="T16" fmla="*/ 394 w 634"/>
                <a:gd name="T17" fmla="*/ 573 h 676"/>
                <a:gd name="T18" fmla="*/ 367 w 634"/>
                <a:gd name="T19" fmla="*/ 577 h 676"/>
                <a:gd name="T20" fmla="*/ 373 w 634"/>
                <a:gd name="T21" fmla="*/ 526 h 676"/>
                <a:gd name="T22" fmla="*/ 345 w 634"/>
                <a:gd name="T23" fmla="*/ 487 h 676"/>
                <a:gd name="T24" fmla="*/ 298 w 634"/>
                <a:gd name="T25" fmla="*/ 475 h 676"/>
                <a:gd name="T26" fmla="*/ 239 w 634"/>
                <a:gd name="T27" fmla="*/ 487 h 676"/>
                <a:gd name="T28" fmla="*/ 220 w 634"/>
                <a:gd name="T29" fmla="*/ 432 h 676"/>
                <a:gd name="T30" fmla="*/ 232 w 634"/>
                <a:gd name="T31" fmla="*/ 395 h 676"/>
                <a:gd name="T32" fmla="*/ 207 w 634"/>
                <a:gd name="T33" fmla="*/ 346 h 676"/>
                <a:gd name="T34" fmla="*/ 153 w 634"/>
                <a:gd name="T35" fmla="*/ 338 h 676"/>
                <a:gd name="T36" fmla="*/ 96 w 634"/>
                <a:gd name="T37" fmla="*/ 323 h 676"/>
                <a:gd name="T38" fmla="*/ 57 w 634"/>
                <a:gd name="T39" fmla="*/ 271 h 676"/>
                <a:gd name="T40" fmla="*/ 10 w 634"/>
                <a:gd name="T41" fmla="*/ 218 h 676"/>
                <a:gd name="T42" fmla="*/ 32 w 634"/>
                <a:gd name="T43" fmla="*/ 186 h 676"/>
                <a:gd name="T44" fmla="*/ 51 w 634"/>
                <a:gd name="T45" fmla="*/ 164 h 676"/>
                <a:gd name="T46" fmla="*/ 85 w 634"/>
                <a:gd name="T47" fmla="*/ 141 h 676"/>
                <a:gd name="T48" fmla="*/ 106 w 634"/>
                <a:gd name="T49" fmla="*/ 111 h 676"/>
                <a:gd name="T50" fmla="*/ 96 w 634"/>
                <a:gd name="T51" fmla="*/ 83 h 676"/>
                <a:gd name="T52" fmla="*/ 130 w 634"/>
                <a:gd name="T53" fmla="*/ 41 h 676"/>
                <a:gd name="T54" fmla="*/ 175 w 634"/>
                <a:gd name="T55" fmla="*/ 41 h 676"/>
                <a:gd name="T56" fmla="*/ 215 w 634"/>
                <a:gd name="T57" fmla="*/ 57 h 676"/>
                <a:gd name="T58" fmla="*/ 258 w 634"/>
                <a:gd name="T59" fmla="*/ 73 h 676"/>
                <a:gd name="T60" fmla="*/ 316 w 634"/>
                <a:gd name="T61" fmla="*/ 87 h 676"/>
                <a:gd name="T62" fmla="*/ 352 w 634"/>
                <a:gd name="T63" fmla="*/ 64 h 676"/>
                <a:gd name="T64" fmla="*/ 410 w 634"/>
                <a:gd name="T65" fmla="*/ 64 h 676"/>
                <a:gd name="T66" fmla="*/ 433 w 634"/>
                <a:gd name="T67" fmla="*/ 23 h 676"/>
                <a:gd name="T68" fmla="*/ 469 w 634"/>
                <a:gd name="T69" fmla="*/ 13 h 676"/>
                <a:gd name="T70" fmla="*/ 525 w 634"/>
                <a:gd name="T71" fmla="*/ 23 h 676"/>
                <a:gd name="T72" fmla="*/ 559 w 634"/>
                <a:gd name="T73" fmla="*/ 57 h 676"/>
                <a:gd name="T74" fmla="*/ 595 w 634"/>
                <a:gd name="T75" fmla="*/ 96 h 676"/>
                <a:gd name="T76" fmla="*/ 598 w 634"/>
                <a:gd name="T77" fmla="*/ 162 h 676"/>
                <a:gd name="T78" fmla="*/ 629 w 634"/>
                <a:gd name="T79" fmla="*/ 214 h 676"/>
                <a:gd name="T80" fmla="*/ 617 w 634"/>
                <a:gd name="T81" fmla="*/ 246 h 676"/>
                <a:gd name="T82" fmla="*/ 580 w 634"/>
                <a:gd name="T83" fmla="*/ 237 h 676"/>
                <a:gd name="T84" fmla="*/ 542 w 634"/>
                <a:gd name="T85" fmla="*/ 269 h 676"/>
                <a:gd name="T86" fmla="*/ 501 w 634"/>
                <a:gd name="T87" fmla="*/ 282 h 676"/>
                <a:gd name="T88" fmla="*/ 489 w 634"/>
                <a:gd name="T89" fmla="*/ 318 h 676"/>
                <a:gd name="T90" fmla="*/ 471 w 634"/>
                <a:gd name="T91" fmla="*/ 363 h 676"/>
                <a:gd name="T92" fmla="*/ 418 w 634"/>
                <a:gd name="T93" fmla="*/ 346 h 676"/>
                <a:gd name="T94" fmla="*/ 418 w 634"/>
                <a:gd name="T95" fmla="*/ 400 h 676"/>
                <a:gd name="T96" fmla="*/ 459 w 634"/>
                <a:gd name="T97" fmla="*/ 428 h 676"/>
                <a:gd name="T98" fmla="*/ 478 w 634"/>
                <a:gd name="T99" fmla="*/ 490 h 676"/>
                <a:gd name="T100" fmla="*/ 523 w 634"/>
                <a:gd name="T101" fmla="*/ 50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4" h="676">
                  <a:moveTo>
                    <a:pt x="553" y="515"/>
                  </a:moveTo>
                  <a:lnTo>
                    <a:pt x="550" y="526"/>
                  </a:lnTo>
                  <a:lnTo>
                    <a:pt x="544" y="537"/>
                  </a:lnTo>
                  <a:lnTo>
                    <a:pt x="538" y="552"/>
                  </a:lnTo>
                  <a:lnTo>
                    <a:pt x="529" y="565"/>
                  </a:lnTo>
                  <a:lnTo>
                    <a:pt x="521" y="584"/>
                  </a:lnTo>
                  <a:lnTo>
                    <a:pt x="542" y="607"/>
                  </a:lnTo>
                  <a:lnTo>
                    <a:pt x="570" y="635"/>
                  </a:lnTo>
                  <a:lnTo>
                    <a:pt x="585" y="650"/>
                  </a:lnTo>
                  <a:lnTo>
                    <a:pt x="583" y="661"/>
                  </a:lnTo>
                  <a:lnTo>
                    <a:pt x="570" y="667"/>
                  </a:lnTo>
                  <a:lnTo>
                    <a:pt x="559" y="665"/>
                  </a:lnTo>
                  <a:lnTo>
                    <a:pt x="548" y="671"/>
                  </a:lnTo>
                  <a:lnTo>
                    <a:pt x="538" y="674"/>
                  </a:lnTo>
                  <a:lnTo>
                    <a:pt x="516" y="676"/>
                  </a:lnTo>
                  <a:lnTo>
                    <a:pt x="506" y="665"/>
                  </a:lnTo>
                  <a:lnTo>
                    <a:pt x="497" y="672"/>
                  </a:lnTo>
                  <a:lnTo>
                    <a:pt x="478" y="671"/>
                  </a:lnTo>
                  <a:lnTo>
                    <a:pt x="461" y="659"/>
                  </a:lnTo>
                  <a:lnTo>
                    <a:pt x="446" y="654"/>
                  </a:lnTo>
                  <a:lnTo>
                    <a:pt x="444" y="633"/>
                  </a:lnTo>
                  <a:lnTo>
                    <a:pt x="444" y="609"/>
                  </a:lnTo>
                  <a:lnTo>
                    <a:pt x="444" y="580"/>
                  </a:lnTo>
                  <a:lnTo>
                    <a:pt x="437" y="560"/>
                  </a:lnTo>
                  <a:lnTo>
                    <a:pt x="414" y="550"/>
                  </a:lnTo>
                  <a:lnTo>
                    <a:pt x="397" y="556"/>
                  </a:lnTo>
                  <a:lnTo>
                    <a:pt x="394" y="573"/>
                  </a:lnTo>
                  <a:lnTo>
                    <a:pt x="386" y="584"/>
                  </a:lnTo>
                  <a:lnTo>
                    <a:pt x="365" y="590"/>
                  </a:lnTo>
                  <a:lnTo>
                    <a:pt x="367" y="577"/>
                  </a:lnTo>
                  <a:lnTo>
                    <a:pt x="371" y="564"/>
                  </a:lnTo>
                  <a:lnTo>
                    <a:pt x="365" y="545"/>
                  </a:lnTo>
                  <a:lnTo>
                    <a:pt x="373" y="526"/>
                  </a:lnTo>
                  <a:lnTo>
                    <a:pt x="373" y="507"/>
                  </a:lnTo>
                  <a:lnTo>
                    <a:pt x="362" y="494"/>
                  </a:lnTo>
                  <a:lnTo>
                    <a:pt x="345" y="487"/>
                  </a:lnTo>
                  <a:lnTo>
                    <a:pt x="326" y="483"/>
                  </a:lnTo>
                  <a:lnTo>
                    <a:pt x="311" y="472"/>
                  </a:lnTo>
                  <a:lnTo>
                    <a:pt x="298" y="475"/>
                  </a:lnTo>
                  <a:lnTo>
                    <a:pt x="277" y="483"/>
                  </a:lnTo>
                  <a:lnTo>
                    <a:pt x="252" y="477"/>
                  </a:lnTo>
                  <a:lnTo>
                    <a:pt x="239" y="487"/>
                  </a:lnTo>
                  <a:lnTo>
                    <a:pt x="222" y="477"/>
                  </a:lnTo>
                  <a:lnTo>
                    <a:pt x="219" y="457"/>
                  </a:lnTo>
                  <a:lnTo>
                    <a:pt x="220" y="432"/>
                  </a:lnTo>
                  <a:lnTo>
                    <a:pt x="234" y="417"/>
                  </a:lnTo>
                  <a:lnTo>
                    <a:pt x="243" y="404"/>
                  </a:lnTo>
                  <a:lnTo>
                    <a:pt x="232" y="395"/>
                  </a:lnTo>
                  <a:lnTo>
                    <a:pt x="211" y="383"/>
                  </a:lnTo>
                  <a:lnTo>
                    <a:pt x="205" y="366"/>
                  </a:lnTo>
                  <a:lnTo>
                    <a:pt x="207" y="346"/>
                  </a:lnTo>
                  <a:lnTo>
                    <a:pt x="198" y="329"/>
                  </a:lnTo>
                  <a:lnTo>
                    <a:pt x="183" y="333"/>
                  </a:lnTo>
                  <a:lnTo>
                    <a:pt x="153" y="338"/>
                  </a:lnTo>
                  <a:lnTo>
                    <a:pt x="130" y="340"/>
                  </a:lnTo>
                  <a:lnTo>
                    <a:pt x="111" y="331"/>
                  </a:lnTo>
                  <a:lnTo>
                    <a:pt x="96" y="323"/>
                  </a:lnTo>
                  <a:lnTo>
                    <a:pt x="87" y="306"/>
                  </a:lnTo>
                  <a:lnTo>
                    <a:pt x="72" y="291"/>
                  </a:lnTo>
                  <a:lnTo>
                    <a:pt x="57" y="271"/>
                  </a:lnTo>
                  <a:lnTo>
                    <a:pt x="46" y="252"/>
                  </a:lnTo>
                  <a:lnTo>
                    <a:pt x="27" y="237"/>
                  </a:lnTo>
                  <a:lnTo>
                    <a:pt x="10" y="218"/>
                  </a:lnTo>
                  <a:lnTo>
                    <a:pt x="0" y="201"/>
                  </a:lnTo>
                  <a:lnTo>
                    <a:pt x="14" y="186"/>
                  </a:lnTo>
                  <a:lnTo>
                    <a:pt x="32" y="186"/>
                  </a:lnTo>
                  <a:lnTo>
                    <a:pt x="47" y="195"/>
                  </a:lnTo>
                  <a:lnTo>
                    <a:pt x="47" y="182"/>
                  </a:lnTo>
                  <a:lnTo>
                    <a:pt x="51" y="164"/>
                  </a:lnTo>
                  <a:lnTo>
                    <a:pt x="72" y="154"/>
                  </a:lnTo>
                  <a:lnTo>
                    <a:pt x="89" y="154"/>
                  </a:lnTo>
                  <a:lnTo>
                    <a:pt x="85" y="141"/>
                  </a:lnTo>
                  <a:lnTo>
                    <a:pt x="89" y="126"/>
                  </a:lnTo>
                  <a:lnTo>
                    <a:pt x="106" y="124"/>
                  </a:lnTo>
                  <a:lnTo>
                    <a:pt x="106" y="111"/>
                  </a:lnTo>
                  <a:lnTo>
                    <a:pt x="89" y="102"/>
                  </a:lnTo>
                  <a:lnTo>
                    <a:pt x="78" y="92"/>
                  </a:lnTo>
                  <a:lnTo>
                    <a:pt x="96" y="83"/>
                  </a:lnTo>
                  <a:lnTo>
                    <a:pt x="111" y="73"/>
                  </a:lnTo>
                  <a:lnTo>
                    <a:pt x="123" y="58"/>
                  </a:lnTo>
                  <a:lnTo>
                    <a:pt x="130" y="41"/>
                  </a:lnTo>
                  <a:lnTo>
                    <a:pt x="151" y="30"/>
                  </a:lnTo>
                  <a:lnTo>
                    <a:pt x="166" y="25"/>
                  </a:lnTo>
                  <a:lnTo>
                    <a:pt x="175" y="41"/>
                  </a:lnTo>
                  <a:lnTo>
                    <a:pt x="189" y="55"/>
                  </a:lnTo>
                  <a:lnTo>
                    <a:pt x="200" y="47"/>
                  </a:lnTo>
                  <a:lnTo>
                    <a:pt x="215" y="57"/>
                  </a:lnTo>
                  <a:lnTo>
                    <a:pt x="222" y="72"/>
                  </a:lnTo>
                  <a:lnTo>
                    <a:pt x="239" y="68"/>
                  </a:lnTo>
                  <a:lnTo>
                    <a:pt x="258" y="73"/>
                  </a:lnTo>
                  <a:lnTo>
                    <a:pt x="281" y="77"/>
                  </a:lnTo>
                  <a:lnTo>
                    <a:pt x="296" y="70"/>
                  </a:lnTo>
                  <a:lnTo>
                    <a:pt x="316" y="87"/>
                  </a:lnTo>
                  <a:lnTo>
                    <a:pt x="337" y="90"/>
                  </a:lnTo>
                  <a:lnTo>
                    <a:pt x="346" y="77"/>
                  </a:lnTo>
                  <a:lnTo>
                    <a:pt x="352" y="64"/>
                  </a:lnTo>
                  <a:lnTo>
                    <a:pt x="365" y="72"/>
                  </a:lnTo>
                  <a:lnTo>
                    <a:pt x="384" y="62"/>
                  </a:lnTo>
                  <a:lnTo>
                    <a:pt x="410" y="64"/>
                  </a:lnTo>
                  <a:lnTo>
                    <a:pt x="431" y="58"/>
                  </a:lnTo>
                  <a:lnTo>
                    <a:pt x="429" y="41"/>
                  </a:lnTo>
                  <a:lnTo>
                    <a:pt x="433" y="23"/>
                  </a:lnTo>
                  <a:lnTo>
                    <a:pt x="435" y="10"/>
                  </a:lnTo>
                  <a:lnTo>
                    <a:pt x="448" y="0"/>
                  </a:lnTo>
                  <a:lnTo>
                    <a:pt x="469" y="13"/>
                  </a:lnTo>
                  <a:lnTo>
                    <a:pt x="489" y="8"/>
                  </a:lnTo>
                  <a:lnTo>
                    <a:pt x="506" y="8"/>
                  </a:lnTo>
                  <a:lnTo>
                    <a:pt x="525" y="23"/>
                  </a:lnTo>
                  <a:lnTo>
                    <a:pt x="544" y="30"/>
                  </a:lnTo>
                  <a:lnTo>
                    <a:pt x="555" y="30"/>
                  </a:lnTo>
                  <a:lnTo>
                    <a:pt x="559" y="57"/>
                  </a:lnTo>
                  <a:lnTo>
                    <a:pt x="561" y="73"/>
                  </a:lnTo>
                  <a:lnTo>
                    <a:pt x="570" y="90"/>
                  </a:lnTo>
                  <a:lnTo>
                    <a:pt x="595" y="96"/>
                  </a:lnTo>
                  <a:lnTo>
                    <a:pt x="585" y="107"/>
                  </a:lnTo>
                  <a:lnTo>
                    <a:pt x="589" y="134"/>
                  </a:lnTo>
                  <a:lnTo>
                    <a:pt x="598" y="162"/>
                  </a:lnTo>
                  <a:lnTo>
                    <a:pt x="606" y="179"/>
                  </a:lnTo>
                  <a:lnTo>
                    <a:pt x="619" y="197"/>
                  </a:lnTo>
                  <a:lnTo>
                    <a:pt x="629" y="214"/>
                  </a:lnTo>
                  <a:lnTo>
                    <a:pt x="634" y="229"/>
                  </a:lnTo>
                  <a:lnTo>
                    <a:pt x="634" y="242"/>
                  </a:lnTo>
                  <a:lnTo>
                    <a:pt x="617" y="246"/>
                  </a:lnTo>
                  <a:lnTo>
                    <a:pt x="606" y="239"/>
                  </a:lnTo>
                  <a:lnTo>
                    <a:pt x="591" y="239"/>
                  </a:lnTo>
                  <a:lnTo>
                    <a:pt x="580" y="237"/>
                  </a:lnTo>
                  <a:lnTo>
                    <a:pt x="570" y="254"/>
                  </a:lnTo>
                  <a:lnTo>
                    <a:pt x="555" y="267"/>
                  </a:lnTo>
                  <a:lnTo>
                    <a:pt x="542" y="269"/>
                  </a:lnTo>
                  <a:lnTo>
                    <a:pt x="521" y="261"/>
                  </a:lnTo>
                  <a:lnTo>
                    <a:pt x="503" y="261"/>
                  </a:lnTo>
                  <a:lnTo>
                    <a:pt x="501" y="282"/>
                  </a:lnTo>
                  <a:lnTo>
                    <a:pt x="488" y="291"/>
                  </a:lnTo>
                  <a:lnTo>
                    <a:pt x="476" y="304"/>
                  </a:lnTo>
                  <a:lnTo>
                    <a:pt x="489" y="318"/>
                  </a:lnTo>
                  <a:lnTo>
                    <a:pt x="499" y="338"/>
                  </a:lnTo>
                  <a:lnTo>
                    <a:pt x="489" y="351"/>
                  </a:lnTo>
                  <a:lnTo>
                    <a:pt x="471" y="363"/>
                  </a:lnTo>
                  <a:lnTo>
                    <a:pt x="456" y="349"/>
                  </a:lnTo>
                  <a:lnTo>
                    <a:pt x="441" y="338"/>
                  </a:lnTo>
                  <a:lnTo>
                    <a:pt x="418" y="346"/>
                  </a:lnTo>
                  <a:lnTo>
                    <a:pt x="416" y="366"/>
                  </a:lnTo>
                  <a:lnTo>
                    <a:pt x="422" y="383"/>
                  </a:lnTo>
                  <a:lnTo>
                    <a:pt x="418" y="400"/>
                  </a:lnTo>
                  <a:lnTo>
                    <a:pt x="424" y="415"/>
                  </a:lnTo>
                  <a:lnTo>
                    <a:pt x="439" y="421"/>
                  </a:lnTo>
                  <a:lnTo>
                    <a:pt x="459" y="428"/>
                  </a:lnTo>
                  <a:lnTo>
                    <a:pt x="471" y="441"/>
                  </a:lnTo>
                  <a:lnTo>
                    <a:pt x="471" y="473"/>
                  </a:lnTo>
                  <a:lnTo>
                    <a:pt x="478" y="490"/>
                  </a:lnTo>
                  <a:lnTo>
                    <a:pt x="499" y="496"/>
                  </a:lnTo>
                  <a:lnTo>
                    <a:pt x="512" y="496"/>
                  </a:lnTo>
                  <a:lnTo>
                    <a:pt x="523" y="509"/>
                  </a:lnTo>
                  <a:lnTo>
                    <a:pt x="536" y="517"/>
                  </a:lnTo>
                  <a:lnTo>
                    <a:pt x="553" y="515"/>
                  </a:lnTo>
                  <a:close/>
                </a:path>
              </a:pathLst>
            </a:custGeom>
            <a:solidFill>
              <a:srgbClr val="FF33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solidFill>
                  <a:schemeClr val="lt1"/>
                </a:solidFill>
              </a:endParaRPr>
            </a:p>
          </p:txBody>
        </p:sp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id="{25A342A1-2F4A-AB42-A351-0D681AECB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80" y="3096672"/>
              <a:ext cx="651503" cy="666004"/>
            </a:xfrm>
            <a:custGeom>
              <a:avLst/>
              <a:gdLst>
                <a:gd name="T0" fmla="*/ 238 w 643"/>
                <a:gd name="T1" fmla="*/ 0 h 663"/>
                <a:gd name="T2" fmla="*/ 218 w 643"/>
                <a:gd name="T3" fmla="*/ 15 h 663"/>
                <a:gd name="T4" fmla="*/ 197 w 643"/>
                <a:gd name="T5" fmla="*/ 1 h 663"/>
                <a:gd name="T6" fmla="*/ 182 w 643"/>
                <a:gd name="T7" fmla="*/ 15 h 663"/>
                <a:gd name="T8" fmla="*/ 171 w 643"/>
                <a:gd name="T9" fmla="*/ 28 h 663"/>
                <a:gd name="T10" fmla="*/ 150 w 643"/>
                <a:gd name="T11" fmla="*/ 33 h 663"/>
                <a:gd name="T12" fmla="*/ 133 w 643"/>
                <a:gd name="T13" fmla="*/ 50 h 663"/>
                <a:gd name="T14" fmla="*/ 103 w 643"/>
                <a:gd name="T15" fmla="*/ 84 h 663"/>
                <a:gd name="T16" fmla="*/ 82 w 643"/>
                <a:gd name="T17" fmla="*/ 124 h 663"/>
                <a:gd name="T18" fmla="*/ 82 w 643"/>
                <a:gd name="T19" fmla="*/ 159 h 663"/>
                <a:gd name="T20" fmla="*/ 101 w 643"/>
                <a:gd name="T21" fmla="*/ 195 h 663"/>
                <a:gd name="T22" fmla="*/ 120 w 643"/>
                <a:gd name="T23" fmla="*/ 225 h 663"/>
                <a:gd name="T24" fmla="*/ 129 w 643"/>
                <a:gd name="T25" fmla="*/ 244 h 663"/>
                <a:gd name="T26" fmla="*/ 114 w 643"/>
                <a:gd name="T27" fmla="*/ 268 h 663"/>
                <a:gd name="T28" fmla="*/ 88 w 643"/>
                <a:gd name="T29" fmla="*/ 263 h 663"/>
                <a:gd name="T30" fmla="*/ 41 w 643"/>
                <a:gd name="T31" fmla="*/ 259 h 663"/>
                <a:gd name="T32" fmla="*/ 17 w 643"/>
                <a:gd name="T33" fmla="*/ 279 h 663"/>
                <a:gd name="T34" fmla="*/ 0 w 643"/>
                <a:gd name="T35" fmla="*/ 313 h 663"/>
                <a:gd name="T36" fmla="*/ 30 w 643"/>
                <a:gd name="T37" fmla="*/ 340 h 663"/>
                <a:gd name="T38" fmla="*/ 43 w 643"/>
                <a:gd name="T39" fmla="*/ 362 h 663"/>
                <a:gd name="T40" fmla="*/ 77 w 643"/>
                <a:gd name="T41" fmla="*/ 390 h 663"/>
                <a:gd name="T42" fmla="*/ 109 w 643"/>
                <a:gd name="T43" fmla="*/ 415 h 663"/>
                <a:gd name="T44" fmla="*/ 159 w 643"/>
                <a:gd name="T45" fmla="*/ 430 h 663"/>
                <a:gd name="T46" fmla="*/ 190 w 643"/>
                <a:gd name="T47" fmla="*/ 463 h 663"/>
                <a:gd name="T48" fmla="*/ 233 w 643"/>
                <a:gd name="T49" fmla="*/ 480 h 663"/>
                <a:gd name="T50" fmla="*/ 263 w 643"/>
                <a:gd name="T51" fmla="*/ 509 h 663"/>
                <a:gd name="T52" fmla="*/ 327 w 643"/>
                <a:gd name="T53" fmla="*/ 542 h 663"/>
                <a:gd name="T54" fmla="*/ 378 w 643"/>
                <a:gd name="T55" fmla="*/ 546 h 663"/>
                <a:gd name="T56" fmla="*/ 417 w 643"/>
                <a:gd name="T57" fmla="*/ 570 h 663"/>
                <a:gd name="T58" fmla="*/ 451 w 643"/>
                <a:gd name="T59" fmla="*/ 597 h 663"/>
                <a:gd name="T60" fmla="*/ 470 w 643"/>
                <a:gd name="T61" fmla="*/ 636 h 663"/>
                <a:gd name="T62" fmla="*/ 500 w 643"/>
                <a:gd name="T63" fmla="*/ 651 h 663"/>
                <a:gd name="T64" fmla="*/ 539 w 643"/>
                <a:gd name="T65" fmla="*/ 663 h 663"/>
                <a:gd name="T66" fmla="*/ 569 w 643"/>
                <a:gd name="T67" fmla="*/ 659 h 663"/>
                <a:gd name="T68" fmla="*/ 573 w 643"/>
                <a:gd name="T69" fmla="*/ 631 h 663"/>
                <a:gd name="T70" fmla="*/ 566 w 643"/>
                <a:gd name="T71" fmla="*/ 595 h 663"/>
                <a:gd name="T72" fmla="*/ 568 w 643"/>
                <a:gd name="T73" fmla="*/ 578 h 663"/>
                <a:gd name="T74" fmla="*/ 590 w 643"/>
                <a:gd name="T75" fmla="*/ 563 h 663"/>
                <a:gd name="T76" fmla="*/ 579 w 643"/>
                <a:gd name="T77" fmla="*/ 531 h 663"/>
                <a:gd name="T78" fmla="*/ 575 w 643"/>
                <a:gd name="T79" fmla="*/ 507 h 663"/>
                <a:gd name="T80" fmla="*/ 564 w 643"/>
                <a:gd name="T81" fmla="*/ 467 h 663"/>
                <a:gd name="T82" fmla="*/ 566 w 643"/>
                <a:gd name="T83" fmla="*/ 420 h 663"/>
                <a:gd name="T84" fmla="*/ 600 w 643"/>
                <a:gd name="T85" fmla="*/ 403 h 663"/>
                <a:gd name="T86" fmla="*/ 635 w 643"/>
                <a:gd name="T87" fmla="*/ 396 h 663"/>
                <a:gd name="T88" fmla="*/ 641 w 643"/>
                <a:gd name="T89" fmla="*/ 370 h 663"/>
                <a:gd name="T90" fmla="*/ 643 w 643"/>
                <a:gd name="T91" fmla="*/ 332 h 663"/>
                <a:gd name="T92" fmla="*/ 632 w 643"/>
                <a:gd name="T93" fmla="*/ 300 h 663"/>
                <a:gd name="T94" fmla="*/ 596 w 643"/>
                <a:gd name="T95" fmla="*/ 289 h 663"/>
                <a:gd name="T96" fmla="*/ 568 w 643"/>
                <a:gd name="T97" fmla="*/ 281 h 663"/>
                <a:gd name="T98" fmla="*/ 522 w 643"/>
                <a:gd name="T99" fmla="*/ 283 h 663"/>
                <a:gd name="T100" fmla="*/ 492 w 643"/>
                <a:gd name="T101" fmla="*/ 283 h 663"/>
                <a:gd name="T102" fmla="*/ 490 w 643"/>
                <a:gd name="T103" fmla="*/ 238 h 663"/>
                <a:gd name="T104" fmla="*/ 513 w 643"/>
                <a:gd name="T105" fmla="*/ 210 h 663"/>
                <a:gd name="T106" fmla="*/ 481 w 643"/>
                <a:gd name="T107" fmla="*/ 189 h 663"/>
                <a:gd name="T108" fmla="*/ 477 w 643"/>
                <a:gd name="T109" fmla="*/ 152 h 663"/>
                <a:gd name="T110" fmla="*/ 453 w 643"/>
                <a:gd name="T111" fmla="*/ 139 h 663"/>
                <a:gd name="T112" fmla="*/ 400 w 643"/>
                <a:gd name="T113" fmla="*/ 146 h 663"/>
                <a:gd name="T114" fmla="*/ 366 w 643"/>
                <a:gd name="T115" fmla="*/ 129 h 663"/>
                <a:gd name="T116" fmla="*/ 342 w 643"/>
                <a:gd name="T117" fmla="*/ 97 h 663"/>
                <a:gd name="T118" fmla="*/ 316 w 643"/>
                <a:gd name="T119" fmla="*/ 58 h 663"/>
                <a:gd name="T120" fmla="*/ 280 w 643"/>
                <a:gd name="T121" fmla="*/ 24 h 663"/>
                <a:gd name="T122" fmla="*/ 248 w 643"/>
                <a:gd name="T123" fmla="*/ 11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3" h="663">
                  <a:moveTo>
                    <a:pt x="248" y="11"/>
                  </a:moveTo>
                  <a:lnTo>
                    <a:pt x="238" y="0"/>
                  </a:lnTo>
                  <a:lnTo>
                    <a:pt x="225" y="1"/>
                  </a:lnTo>
                  <a:lnTo>
                    <a:pt x="218" y="15"/>
                  </a:lnTo>
                  <a:lnTo>
                    <a:pt x="205" y="13"/>
                  </a:lnTo>
                  <a:lnTo>
                    <a:pt x="197" y="1"/>
                  </a:lnTo>
                  <a:lnTo>
                    <a:pt x="184" y="3"/>
                  </a:lnTo>
                  <a:lnTo>
                    <a:pt x="182" y="15"/>
                  </a:lnTo>
                  <a:lnTo>
                    <a:pt x="180" y="32"/>
                  </a:lnTo>
                  <a:lnTo>
                    <a:pt x="171" y="28"/>
                  </a:lnTo>
                  <a:lnTo>
                    <a:pt x="163" y="24"/>
                  </a:lnTo>
                  <a:lnTo>
                    <a:pt x="150" y="33"/>
                  </a:lnTo>
                  <a:lnTo>
                    <a:pt x="154" y="47"/>
                  </a:lnTo>
                  <a:lnTo>
                    <a:pt x="133" y="50"/>
                  </a:lnTo>
                  <a:lnTo>
                    <a:pt x="116" y="62"/>
                  </a:lnTo>
                  <a:lnTo>
                    <a:pt x="103" y="84"/>
                  </a:lnTo>
                  <a:lnTo>
                    <a:pt x="90" y="109"/>
                  </a:lnTo>
                  <a:lnTo>
                    <a:pt x="82" y="124"/>
                  </a:lnTo>
                  <a:lnTo>
                    <a:pt x="81" y="150"/>
                  </a:lnTo>
                  <a:lnTo>
                    <a:pt x="82" y="159"/>
                  </a:lnTo>
                  <a:lnTo>
                    <a:pt x="92" y="180"/>
                  </a:lnTo>
                  <a:lnTo>
                    <a:pt x="101" y="195"/>
                  </a:lnTo>
                  <a:lnTo>
                    <a:pt x="114" y="208"/>
                  </a:lnTo>
                  <a:lnTo>
                    <a:pt x="120" y="225"/>
                  </a:lnTo>
                  <a:lnTo>
                    <a:pt x="131" y="232"/>
                  </a:lnTo>
                  <a:lnTo>
                    <a:pt x="129" y="244"/>
                  </a:lnTo>
                  <a:lnTo>
                    <a:pt x="129" y="259"/>
                  </a:lnTo>
                  <a:lnTo>
                    <a:pt x="114" y="268"/>
                  </a:lnTo>
                  <a:lnTo>
                    <a:pt x="103" y="259"/>
                  </a:lnTo>
                  <a:lnTo>
                    <a:pt x="88" y="263"/>
                  </a:lnTo>
                  <a:lnTo>
                    <a:pt x="64" y="257"/>
                  </a:lnTo>
                  <a:lnTo>
                    <a:pt x="41" y="259"/>
                  </a:lnTo>
                  <a:lnTo>
                    <a:pt x="30" y="264"/>
                  </a:lnTo>
                  <a:lnTo>
                    <a:pt x="17" y="279"/>
                  </a:lnTo>
                  <a:lnTo>
                    <a:pt x="0" y="298"/>
                  </a:lnTo>
                  <a:lnTo>
                    <a:pt x="0" y="313"/>
                  </a:lnTo>
                  <a:lnTo>
                    <a:pt x="11" y="332"/>
                  </a:lnTo>
                  <a:lnTo>
                    <a:pt x="30" y="340"/>
                  </a:lnTo>
                  <a:lnTo>
                    <a:pt x="32" y="353"/>
                  </a:lnTo>
                  <a:lnTo>
                    <a:pt x="43" y="362"/>
                  </a:lnTo>
                  <a:lnTo>
                    <a:pt x="64" y="375"/>
                  </a:lnTo>
                  <a:lnTo>
                    <a:pt x="77" y="390"/>
                  </a:lnTo>
                  <a:lnTo>
                    <a:pt x="88" y="403"/>
                  </a:lnTo>
                  <a:lnTo>
                    <a:pt x="109" y="415"/>
                  </a:lnTo>
                  <a:lnTo>
                    <a:pt x="135" y="430"/>
                  </a:lnTo>
                  <a:lnTo>
                    <a:pt x="159" y="430"/>
                  </a:lnTo>
                  <a:lnTo>
                    <a:pt x="171" y="445"/>
                  </a:lnTo>
                  <a:lnTo>
                    <a:pt x="190" y="463"/>
                  </a:lnTo>
                  <a:lnTo>
                    <a:pt x="208" y="478"/>
                  </a:lnTo>
                  <a:lnTo>
                    <a:pt x="233" y="480"/>
                  </a:lnTo>
                  <a:lnTo>
                    <a:pt x="244" y="497"/>
                  </a:lnTo>
                  <a:lnTo>
                    <a:pt x="263" y="509"/>
                  </a:lnTo>
                  <a:lnTo>
                    <a:pt x="289" y="529"/>
                  </a:lnTo>
                  <a:lnTo>
                    <a:pt x="327" y="542"/>
                  </a:lnTo>
                  <a:lnTo>
                    <a:pt x="357" y="540"/>
                  </a:lnTo>
                  <a:lnTo>
                    <a:pt x="378" y="546"/>
                  </a:lnTo>
                  <a:lnTo>
                    <a:pt x="400" y="557"/>
                  </a:lnTo>
                  <a:lnTo>
                    <a:pt x="417" y="570"/>
                  </a:lnTo>
                  <a:lnTo>
                    <a:pt x="434" y="586"/>
                  </a:lnTo>
                  <a:lnTo>
                    <a:pt x="451" y="597"/>
                  </a:lnTo>
                  <a:lnTo>
                    <a:pt x="460" y="619"/>
                  </a:lnTo>
                  <a:lnTo>
                    <a:pt x="470" y="636"/>
                  </a:lnTo>
                  <a:lnTo>
                    <a:pt x="477" y="653"/>
                  </a:lnTo>
                  <a:lnTo>
                    <a:pt x="500" y="651"/>
                  </a:lnTo>
                  <a:lnTo>
                    <a:pt x="521" y="657"/>
                  </a:lnTo>
                  <a:lnTo>
                    <a:pt x="539" y="663"/>
                  </a:lnTo>
                  <a:lnTo>
                    <a:pt x="562" y="655"/>
                  </a:lnTo>
                  <a:lnTo>
                    <a:pt x="569" y="659"/>
                  </a:lnTo>
                  <a:lnTo>
                    <a:pt x="573" y="647"/>
                  </a:lnTo>
                  <a:lnTo>
                    <a:pt x="573" y="631"/>
                  </a:lnTo>
                  <a:lnTo>
                    <a:pt x="566" y="616"/>
                  </a:lnTo>
                  <a:lnTo>
                    <a:pt x="566" y="595"/>
                  </a:lnTo>
                  <a:lnTo>
                    <a:pt x="554" y="584"/>
                  </a:lnTo>
                  <a:lnTo>
                    <a:pt x="568" y="578"/>
                  </a:lnTo>
                  <a:lnTo>
                    <a:pt x="586" y="576"/>
                  </a:lnTo>
                  <a:lnTo>
                    <a:pt x="590" y="563"/>
                  </a:lnTo>
                  <a:lnTo>
                    <a:pt x="585" y="552"/>
                  </a:lnTo>
                  <a:lnTo>
                    <a:pt x="579" y="531"/>
                  </a:lnTo>
                  <a:lnTo>
                    <a:pt x="583" y="514"/>
                  </a:lnTo>
                  <a:lnTo>
                    <a:pt x="575" y="507"/>
                  </a:lnTo>
                  <a:lnTo>
                    <a:pt x="568" y="490"/>
                  </a:lnTo>
                  <a:lnTo>
                    <a:pt x="564" y="467"/>
                  </a:lnTo>
                  <a:lnTo>
                    <a:pt x="564" y="443"/>
                  </a:lnTo>
                  <a:lnTo>
                    <a:pt x="566" y="420"/>
                  </a:lnTo>
                  <a:lnTo>
                    <a:pt x="579" y="409"/>
                  </a:lnTo>
                  <a:lnTo>
                    <a:pt x="600" y="403"/>
                  </a:lnTo>
                  <a:lnTo>
                    <a:pt x="618" y="401"/>
                  </a:lnTo>
                  <a:lnTo>
                    <a:pt x="635" y="396"/>
                  </a:lnTo>
                  <a:lnTo>
                    <a:pt x="637" y="383"/>
                  </a:lnTo>
                  <a:lnTo>
                    <a:pt x="641" y="370"/>
                  </a:lnTo>
                  <a:lnTo>
                    <a:pt x="635" y="351"/>
                  </a:lnTo>
                  <a:lnTo>
                    <a:pt x="643" y="332"/>
                  </a:lnTo>
                  <a:lnTo>
                    <a:pt x="643" y="313"/>
                  </a:lnTo>
                  <a:lnTo>
                    <a:pt x="632" y="300"/>
                  </a:lnTo>
                  <a:lnTo>
                    <a:pt x="615" y="293"/>
                  </a:lnTo>
                  <a:lnTo>
                    <a:pt x="596" y="289"/>
                  </a:lnTo>
                  <a:lnTo>
                    <a:pt x="581" y="278"/>
                  </a:lnTo>
                  <a:lnTo>
                    <a:pt x="568" y="281"/>
                  </a:lnTo>
                  <a:lnTo>
                    <a:pt x="547" y="289"/>
                  </a:lnTo>
                  <a:lnTo>
                    <a:pt x="522" y="283"/>
                  </a:lnTo>
                  <a:lnTo>
                    <a:pt x="509" y="293"/>
                  </a:lnTo>
                  <a:lnTo>
                    <a:pt x="492" y="283"/>
                  </a:lnTo>
                  <a:lnTo>
                    <a:pt x="489" y="263"/>
                  </a:lnTo>
                  <a:lnTo>
                    <a:pt x="490" y="238"/>
                  </a:lnTo>
                  <a:lnTo>
                    <a:pt x="504" y="223"/>
                  </a:lnTo>
                  <a:lnTo>
                    <a:pt x="513" y="210"/>
                  </a:lnTo>
                  <a:lnTo>
                    <a:pt x="502" y="201"/>
                  </a:lnTo>
                  <a:lnTo>
                    <a:pt x="481" y="189"/>
                  </a:lnTo>
                  <a:lnTo>
                    <a:pt x="475" y="172"/>
                  </a:lnTo>
                  <a:lnTo>
                    <a:pt x="477" y="152"/>
                  </a:lnTo>
                  <a:lnTo>
                    <a:pt x="468" y="135"/>
                  </a:lnTo>
                  <a:lnTo>
                    <a:pt x="453" y="139"/>
                  </a:lnTo>
                  <a:lnTo>
                    <a:pt x="423" y="144"/>
                  </a:lnTo>
                  <a:lnTo>
                    <a:pt x="400" y="146"/>
                  </a:lnTo>
                  <a:lnTo>
                    <a:pt x="381" y="137"/>
                  </a:lnTo>
                  <a:lnTo>
                    <a:pt x="366" y="129"/>
                  </a:lnTo>
                  <a:lnTo>
                    <a:pt x="357" y="112"/>
                  </a:lnTo>
                  <a:lnTo>
                    <a:pt x="342" y="97"/>
                  </a:lnTo>
                  <a:lnTo>
                    <a:pt x="327" y="77"/>
                  </a:lnTo>
                  <a:lnTo>
                    <a:pt x="316" y="58"/>
                  </a:lnTo>
                  <a:lnTo>
                    <a:pt x="297" y="43"/>
                  </a:lnTo>
                  <a:lnTo>
                    <a:pt x="280" y="24"/>
                  </a:lnTo>
                  <a:lnTo>
                    <a:pt x="270" y="7"/>
                  </a:lnTo>
                  <a:lnTo>
                    <a:pt x="248" y="11"/>
                  </a:lnTo>
                  <a:close/>
                </a:path>
              </a:pathLst>
            </a:custGeom>
            <a:solidFill>
              <a:srgbClr val="FF33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solidFill>
                  <a:schemeClr val="lt1"/>
                </a:solidFill>
              </a:endParaRPr>
            </a:p>
          </p:txBody>
        </p:sp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2407DA0A-05F2-744D-B1EA-101C83602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606" y="3454284"/>
              <a:ext cx="972696" cy="547471"/>
            </a:xfrm>
            <a:custGeom>
              <a:avLst/>
              <a:gdLst>
                <a:gd name="T0" fmla="*/ 57 w 960"/>
                <a:gd name="T1" fmla="*/ 322 h 545"/>
                <a:gd name="T2" fmla="*/ 100 w 960"/>
                <a:gd name="T3" fmla="*/ 333 h 545"/>
                <a:gd name="T4" fmla="*/ 138 w 960"/>
                <a:gd name="T5" fmla="*/ 323 h 545"/>
                <a:gd name="T6" fmla="*/ 181 w 960"/>
                <a:gd name="T7" fmla="*/ 333 h 545"/>
                <a:gd name="T8" fmla="*/ 217 w 960"/>
                <a:gd name="T9" fmla="*/ 290 h 545"/>
                <a:gd name="T10" fmla="*/ 243 w 960"/>
                <a:gd name="T11" fmla="*/ 276 h 545"/>
                <a:gd name="T12" fmla="*/ 286 w 960"/>
                <a:gd name="T13" fmla="*/ 291 h 545"/>
                <a:gd name="T14" fmla="*/ 326 w 960"/>
                <a:gd name="T15" fmla="*/ 323 h 545"/>
                <a:gd name="T16" fmla="*/ 371 w 960"/>
                <a:gd name="T17" fmla="*/ 361 h 545"/>
                <a:gd name="T18" fmla="*/ 467 w 960"/>
                <a:gd name="T19" fmla="*/ 400 h 545"/>
                <a:gd name="T20" fmla="*/ 516 w 960"/>
                <a:gd name="T21" fmla="*/ 412 h 545"/>
                <a:gd name="T22" fmla="*/ 572 w 960"/>
                <a:gd name="T23" fmla="*/ 408 h 545"/>
                <a:gd name="T24" fmla="*/ 608 w 960"/>
                <a:gd name="T25" fmla="*/ 415 h 545"/>
                <a:gd name="T26" fmla="*/ 651 w 960"/>
                <a:gd name="T27" fmla="*/ 447 h 545"/>
                <a:gd name="T28" fmla="*/ 698 w 960"/>
                <a:gd name="T29" fmla="*/ 449 h 545"/>
                <a:gd name="T30" fmla="*/ 730 w 960"/>
                <a:gd name="T31" fmla="*/ 492 h 545"/>
                <a:gd name="T32" fmla="*/ 770 w 960"/>
                <a:gd name="T33" fmla="*/ 519 h 545"/>
                <a:gd name="T34" fmla="*/ 811 w 960"/>
                <a:gd name="T35" fmla="*/ 545 h 545"/>
                <a:gd name="T36" fmla="*/ 914 w 960"/>
                <a:gd name="T37" fmla="*/ 477 h 545"/>
                <a:gd name="T38" fmla="*/ 881 w 960"/>
                <a:gd name="T39" fmla="*/ 451 h 545"/>
                <a:gd name="T40" fmla="*/ 847 w 960"/>
                <a:gd name="T41" fmla="*/ 451 h 545"/>
                <a:gd name="T42" fmla="*/ 813 w 960"/>
                <a:gd name="T43" fmla="*/ 417 h 545"/>
                <a:gd name="T44" fmla="*/ 777 w 960"/>
                <a:gd name="T45" fmla="*/ 425 h 545"/>
                <a:gd name="T46" fmla="*/ 745 w 960"/>
                <a:gd name="T47" fmla="*/ 419 h 545"/>
                <a:gd name="T48" fmla="*/ 726 w 960"/>
                <a:gd name="T49" fmla="*/ 393 h 545"/>
                <a:gd name="T50" fmla="*/ 719 w 960"/>
                <a:gd name="T51" fmla="*/ 363 h 545"/>
                <a:gd name="T52" fmla="*/ 689 w 960"/>
                <a:gd name="T53" fmla="*/ 327 h 545"/>
                <a:gd name="T54" fmla="*/ 632 w 960"/>
                <a:gd name="T55" fmla="*/ 325 h 545"/>
                <a:gd name="T56" fmla="*/ 627 w 960"/>
                <a:gd name="T57" fmla="*/ 284 h 545"/>
                <a:gd name="T58" fmla="*/ 598 w 960"/>
                <a:gd name="T59" fmla="*/ 258 h 545"/>
                <a:gd name="T60" fmla="*/ 567 w 960"/>
                <a:gd name="T61" fmla="*/ 252 h 545"/>
                <a:gd name="T62" fmla="*/ 559 w 960"/>
                <a:gd name="T63" fmla="*/ 222 h 545"/>
                <a:gd name="T64" fmla="*/ 550 w 960"/>
                <a:gd name="T65" fmla="*/ 192 h 545"/>
                <a:gd name="T66" fmla="*/ 493 w 960"/>
                <a:gd name="T67" fmla="*/ 183 h 545"/>
                <a:gd name="T68" fmla="*/ 454 w 960"/>
                <a:gd name="T69" fmla="*/ 156 h 545"/>
                <a:gd name="T70" fmla="*/ 410 w 960"/>
                <a:gd name="T71" fmla="*/ 153 h 545"/>
                <a:gd name="T72" fmla="*/ 367 w 960"/>
                <a:gd name="T73" fmla="*/ 149 h 545"/>
                <a:gd name="T74" fmla="*/ 346 w 960"/>
                <a:gd name="T75" fmla="*/ 107 h 545"/>
                <a:gd name="T76" fmla="*/ 301 w 960"/>
                <a:gd name="T77" fmla="*/ 100 h 545"/>
                <a:gd name="T78" fmla="*/ 275 w 960"/>
                <a:gd name="T79" fmla="*/ 115 h 545"/>
                <a:gd name="T80" fmla="*/ 232 w 960"/>
                <a:gd name="T81" fmla="*/ 126 h 545"/>
                <a:gd name="T82" fmla="*/ 194 w 960"/>
                <a:gd name="T83" fmla="*/ 121 h 545"/>
                <a:gd name="T84" fmla="*/ 160 w 960"/>
                <a:gd name="T85" fmla="*/ 83 h 545"/>
                <a:gd name="T86" fmla="*/ 153 w 960"/>
                <a:gd name="T87" fmla="*/ 10 h 545"/>
                <a:gd name="T88" fmla="*/ 110 w 960"/>
                <a:gd name="T89" fmla="*/ 23 h 545"/>
                <a:gd name="T90" fmla="*/ 64 w 960"/>
                <a:gd name="T91" fmla="*/ 45 h 545"/>
                <a:gd name="T92" fmla="*/ 12 w 960"/>
                <a:gd name="T93" fmla="*/ 64 h 545"/>
                <a:gd name="T94" fmla="*/ 14 w 960"/>
                <a:gd name="T95" fmla="*/ 134 h 545"/>
                <a:gd name="T96" fmla="*/ 25 w 960"/>
                <a:gd name="T97" fmla="*/ 175 h 545"/>
                <a:gd name="T98" fmla="*/ 32 w 960"/>
                <a:gd name="T99" fmla="*/ 220 h 545"/>
                <a:gd name="T100" fmla="*/ 12 w 960"/>
                <a:gd name="T101" fmla="*/ 239 h 545"/>
                <a:gd name="T102" fmla="*/ 19 w 960"/>
                <a:gd name="T103" fmla="*/ 29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545">
                  <a:moveTo>
                    <a:pt x="25" y="316"/>
                  </a:moveTo>
                  <a:lnTo>
                    <a:pt x="40" y="318"/>
                  </a:lnTo>
                  <a:lnTo>
                    <a:pt x="57" y="322"/>
                  </a:lnTo>
                  <a:lnTo>
                    <a:pt x="70" y="331"/>
                  </a:lnTo>
                  <a:lnTo>
                    <a:pt x="83" y="333"/>
                  </a:lnTo>
                  <a:lnTo>
                    <a:pt x="100" y="333"/>
                  </a:lnTo>
                  <a:lnTo>
                    <a:pt x="117" y="338"/>
                  </a:lnTo>
                  <a:lnTo>
                    <a:pt x="115" y="323"/>
                  </a:lnTo>
                  <a:lnTo>
                    <a:pt x="138" y="323"/>
                  </a:lnTo>
                  <a:lnTo>
                    <a:pt x="153" y="329"/>
                  </a:lnTo>
                  <a:lnTo>
                    <a:pt x="166" y="342"/>
                  </a:lnTo>
                  <a:lnTo>
                    <a:pt x="181" y="333"/>
                  </a:lnTo>
                  <a:lnTo>
                    <a:pt x="196" y="333"/>
                  </a:lnTo>
                  <a:lnTo>
                    <a:pt x="215" y="331"/>
                  </a:lnTo>
                  <a:lnTo>
                    <a:pt x="217" y="290"/>
                  </a:lnTo>
                  <a:lnTo>
                    <a:pt x="232" y="291"/>
                  </a:lnTo>
                  <a:lnTo>
                    <a:pt x="232" y="282"/>
                  </a:lnTo>
                  <a:lnTo>
                    <a:pt x="243" y="276"/>
                  </a:lnTo>
                  <a:lnTo>
                    <a:pt x="262" y="286"/>
                  </a:lnTo>
                  <a:lnTo>
                    <a:pt x="277" y="293"/>
                  </a:lnTo>
                  <a:lnTo>
                    <a:pt x="286" y="291"/>
                  </a:lnTo>
                  <a:lnTo>
                    <a:pt x="299" y="305"/>
                  </a:lnTo>
                  <a:lnTo>
                    <a:pt x="314" y="308"/>
                  </a:lnTo>
                  <a:lnTo>
                    <a:pt x="326" y="323"/>
                  </a:lnTo>
                  <a:lnTo>
                    <a:pt x="339" y="335"/>
                  </a:lnTo>
                  <a:lnTo>
                    <a:pt x="350" y="352"/>
                  </a:lnTo>
                  <a:lnTo>
                    <a:pt x="371" y="361"/>
                  </a:lnTo>
                  <a:lnTo>
                    <a:pt x="405" y="382"/>
                  </a:lnTo>
                  <a:lnTo>
                    <a:pt x="444" y="378"/>
                  </a:lnTo>
                  <a:lnTo>
                    <a:pt x="467" y="400"/>
                  </a:lnTo>
                  <a:lnTo>
                    <a:pt x="482" y="402"/>
                  </a:lnTo>
                  <a:lnTo>
                    <a:pt x="503" y="414"/>
                  </a:lnTo>
                  <a:lnTo>
                    <a:pt x="516" y="412"/>
                  </a:lnTo>
                  <a:lnTo>
                    <a:pt x="531" y="419"/>
                  </a:lnTo>
                  <a:lnTo>
                    <a:pt x="550" y="421"/>
                  </a:lnTo>
                  <a:lnTo>
                    <a:pt x="572" y="408"/>
                  </a:lnTo>
                  <a:lnTo>
                    <a:pt x="585" y="415"/>
                  </a:lnTo>
                  <a:lnTo>
                    <a:pt x="597" y="417"/>
                  </a:lnTo>
                  <a:lnTo>
                    <a:pt x="608" y="415"/>
                  </a:lnTo>
                  <a:lnTo>
                    <a:pt x="625" y="430"/>
                  </a:lnTo>
                  <a:lnTo>
                    <a:pt x="636" y="444"/>
                  </a:lnTo>
                  <a:lnTo>
                    <a:pt x="651" y="447"/>
                  </a:lnTo>
                  <a:lnTo>
                    <a:pt x="670" y="455"/>
                  </a:lnTo>
                  <a:lnTo>
                    <a:pt x="685" y="436"/>
                  </a:lnTo>
                  <a:lnTo>
                    <a:pt x="698" y="449"/>
                  </a:lnTo>
                  <a:lnTo>
                    <a:pt x="708" y="472"/>
                  </a:lnTo>
                  <a:lnTo>
                    <a:pt x="715" y="483"/>
                  </a:lnTo>
                  <a:lnTo>
                    <a:pt x="730" y="492"/>
                  </a:lnTo>
                  <a:lnTo>
                    <a:pt x="743" y="494"/>
                  </a:lnTo>
                  <a:lnTo>
                    <a:pt x="758" y="506"/>
                  </a:lnTo>
                  <a:lnTo>
                    <a:pt x="770" y="519"/>
                  </a:lnTo>
                  <a:lnTo>
                    <a:pt x="785" y="524"/>
                  </a:lnTo>
                  <a:lnTo>
                    <a:pt x="802" y="530"/>
                  </a:lnTo>
                  <a:lnTo>
                    <a:pt x="811" y="545"/>
                  </a:lnTo>
                  <a:lnTo>
                    <a:pt x="960" y="492"/>
                  </a:lnTo>
                  <a:lnTo>
                    <a:pt x="933" y="485"/>
                  </a:lnTo>
                  <a:lnTo>
                    <a:pt x="914" y="477"/>
                  </a:lnTo>
                  <a:lnTo>
                    <a:pt x="903" y="466"/>
                  </a:lnTo>
                  <a:lnTo>
                    <a:pt x="896" y="461"/>
                  </a:lnTo>
                  <a:lnTo>
                    <a:pt x="881" y="451"/>
                  </a:lnTo>
                  <a:lnTo>
                    <a:pt x="869" y="461"/>
                  </a:lnTo>
                  <a:lnTo>
                    <a:pt x="862" y="447"/>
                  </a:lnTo>
                  <a:lnTo>
                    <a:pt x="847" y="451"/>
                  </a:lnTo>
                  <a:lnTo>
                    <a:pt x="832" y="440"/>
                  </a:lnTo>
                  <a:lnTo>
                    <a:pt x="839" y="430"/>
                  </a:lnTo>
                  <a:lnTo>
                    <a:pt x="813" y="417"/>
                  </a:lnTo>
                  <a:lnTo>
                    <a:pt x="798" y="419"/>
                  </a:lnTo>
                  <a:lnTo>
                    <a:pt x="790" y="414"/>
                  </a:lnTo>
                  <a:lnTo>
                    <a:pt x="777" y="425"/>
                  </a:lnTo>
                  <a:lnTo>
                    <a:pt x="770" y="417"/>
                  </a:lnTo>
                  <a:lnTo>
                    <a:pt x="755" y="429"/>
                  </a:lnTo>
                  <a:lnTo>
                    <a:pt x="745" y="419"/>
                  </a:lnTo>
                  <a:lnTo>
                    <a:pt x="740" y="406"/>
                  </a:lnTo>
                  <a:lnTo>
                    <a:pt x="724" y="406"/>
                  </a:lnTo>
                  <a:lnTo>
                    <a:pt x="726" y="393"/>
                  </a:lnTo>
                  <a:lnTo>
                    <a:pt x="715" y="382"/>
                  </a:lnTo>
                  <a:lnTo>
                    <a:pt x="713" y="368"/>
                  </a:lnTo>
                  <a:lnTo>
                    <a:pt x="719" y="363"/>
                  </a:lnTo>
                  <a:lnTo>
                    <a:pt x="719" y="344"/>
                  </a:lnTo>
                  <a:lnTo>
                    <a:pt x="706" y="333"/>
                  </a:lnTo>
                  <a:lnTo>
                    <a:pt x="689" y="327"/>
                  </a:lnTo>
                  <a:lnTo>
                    <a:pt x="666" y="329"/>
                  </a:lnTo>
                  <a:lnTo>
                    <a:pt x="645" y="318"/>
                  </a:lnTo>
                  <a:lnTo>
                    <a:pt x="632" y="325"/>
                  </a:lnTo>
                  <a:lnTo>
                    <a:pt x="625" y="314"/>
                  </a:lnTo>
                  <a:lnTo>
                    <a:pt x="621" y="297"/>
                  </a:lnTo>
                  <a:lnTo>
                    <a:pt x="627" y="284"/>
                  </a:lnTo>
                  <a:lnTo>
                    <a:pt x="623" y="267"/>
                  </a:lnTo>
                  <a:lnTo>
                    <a:pt x="610" y="252"/>
                  </a:lnTo>
                  <a:lnTo>
                    <a:pt x="598" y="258"/>
                  </a:lnTo>
                  <a:lnTo>
                    <a:pt x="593" y="245"/>
                  </a:lnTo>
                  <a:lnTo>
                    <a:pt x="583" y="248"/>
                  </a:lnTo>
                  <a:lnTo>
                    <a:pt x="567" y="252"/>
                  </a:lnTo>
                  <a:lnTo>
                    <a:pt x="551" y="246"/>
                  </a:lnTo>
                  <a:lnTo>
                    <a:pt x="553" y="235"/>
                  </a:lnTo>
                  <a:lnTo>
                    <a:pt x="559" y="222"/>
                  </a:lnTo>
                  <a:lnTo>
                    <a:pt x="553" y="211"/>
                  </a:lnTo>
                  <a:lnTo>
                    <a:pt x="540" y="205"/>
                  </a:lnTo>
                  <a:lnTo>
                    <a:pt x="550" y="192"/>
                  </a:lnTo>
                  <a:lnTo>
                    <a:pt x="521" y="175"/>
                  </a:lnTo>
                  <a:lnTo>
                    <a:pt x="508" y="177"/>
                  </a:lnTo>
                  <a:lnTo>
                    <a:pt x="493" y="183"/>
                  </a:lnTo>
                  <a:lnTo>
                    <a:pt x="480" y="169"/>
                  </a:lnTo>
                  <a:lnTo>
                    <a:pt x="463" y="173"/>
                  </a:lnTo>
                  <a:lnTo>
                    <a:pt x="454" y="156"/>
                  </a:lnTo>
                  <a:lnTo>
                    <a:pt x="440" y="160"/>
                  </a:lnTo>
                  <a:lnTo>
                    <a:pt x="427" y="149"/>
                  </a:lnTo>
                  <a:lnTo>
                    <a:pt x="410" y="153"/>
                  </a:lnTo>
                  <a:lnTo>
                    <a:pt x="392" y="158"/>
                  </a:lnTo>
                  <a:lnTo>
                    <a:pt x="382" y="141"/>
                  </a:lnTo>
                  <a:lnTo>
                    <a:pt x="367" y="149"/>
                  </a:lnTo>
                  <a:lnTo>
                    <a:pt x="356" y="132"/>
                  </a:lnTo>
                  <a:lnTo>
                    <a:pt x="346" y="122"/>
                  </a:lnTo>
                  <a:lnTo>
                    <a:pt x="346" y="107"/>
                  </a:lnTo>
                  <a:lnTo>
                    <a:pt x="331" y="98"/>
                  </a:lnTo>
                  <a:lnTo>
                    <a:pt x="318" y="102"/>
                  </a:lnTo>
                  <a:lnTo>
                    <a:pt x="301" y="100"/>
                  </a:lnTo>
                  <a:lnTo>
                    <a:pt x="299" y="111"/>
                  </a:lnTo>
                  <a:lnTo>
                    <a:pt x="286" y="117"/>
                  </a:lnTo>
                  <a:lnTo>
                    <a:pt x="275" y="115"/>
                  </a:lnTo>
                  <a:lnTo>
                    <a:pt x="264" y="121"/>
                  </a:lnTo>
                  <a:lnTo>
                    <a:pt x="254" y="124"/>
                  </a:lnTo>
                  <a:lnTo>
                    <a:pt x="232" y="126"/>
                  </a:lnTo>
                  <a:lnTo>
                    <a:pt x="222" y="115"/>
                  </a:lnTo>
                  <a:lnTo>
                    <a:pt x="213" y="122"/>
                  </a:lnTo>
                  <a:lnTo>
                    <a:pt x="194" y="121"/>
                  </a:lnTo>
                  <a:lnTo>
                    <a:pt x="177" y="109"/>
                  </a:lnTo>
                  <a:lnTo>
                    <a:pt x="162" y="104"/>
                  </a:lnTo>
                  <a:lnTo>
                    <a:pt x="160" y="83"/>
                  </a:lnTo>
                  <a:lnTo>
                    <a:pt x="160" y="59"/>
                  </a:lnTo>
                  <a:lnTo>
                    <a:pt x="160" y="30"/>
                  </a:lnTo>
                  <a:lnTo>
                    <a:pt x="153" y="10"/>
                  </a:lnTo>
                  <a:lnTo>
                    <a:pt x="130" y="0"/>
                  </a:lnTo>
                  <a:lnTo>
                    <a:pt x="113" y="6"/>
                  </a:lnTo>
                  <a:lnTo>
                    <a:pt x="110" y="23"/>
                  </a:lnTo>
                  <a:lnTo>
                    <a:pt x="102" y="34"/>
                  </a:lnTo>
                  <a:lnTo>
                    <a:pt x="81" y="40"/>
                  </a:lnTo>
                  <a:lnTo>
                    <a:pt x="64" y="45"/>
                  </a:lnTo>
                  <a:lnTo>
                    <a:pt x="46" y="47"/>
                  </a:lnTo>
                  <a:lnTo>
                    <a:pt x="25" y="53"/>
                  </a:lnTo>
                  <a:lnTo>
                    <a:pt x="12" y="64"/>
                  </a:lnTo>
                  <a:lnTo>
                    <a:pt x="10" y="87"/>
                  </a:lnTo>
                  <a:lnTo>
                    <a:pt x="10" y="111"/>
                  </a:lnTo>
                  <a:lnTo>
                    <a:pt x="14" y="134"/>
                  </a:lnTo>
                  <a:lnTo>
                    <a:pt x="21" y="151"/>
                  </a:lnTo>
                  <a:lnTo>
                    <a:pt x="29" y="158"/>
                  </a:lnTo>
                  <a:lnTo>
                    <a:pt x="25" y="175"/>
                  </a:lnTo>
                  <a:lnTo>
                    <a:pt x="31" y="196"/>
                  </a:lnTo>
                  <a:lnTo>
                    <a:pt x="36" y="207"/>
                  </a:lnTo>
                  <a:lnTo>
                    <a:pt x="32" y="220"/>
                  </a:lnTo>
                  <a:lnTo>
                    <a:pt x="14" y="222"/>
                  </a:lnTo>
                  <a:lnTo>
                    <a:pt x="0" y="228"/>
                  </a:lnTo>
                  <a:lnTo>
                    <a:pt x="12" y="239"/>
                  </a:lnTo>
                  <a:lnTo>
                    <a:pt x="12" y="260"/>
                  </a:lnTo>
                  <a:lnTo>
                    <a:pt x="19" y="275"/>
                  </a:lnTo>
                  <a:lnTo>
                    <a:pt x="19" y="291"/>
                  </a:lnTo>
                  <a:lnTo>
                    <a:pt x="15" y="303"/>
                  </a:lnTo>
                  <a:lnTo>
                    <a:pt x="25" y="31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id="{AF6BE72C-56F2-CD4E-915A-C59D58CE4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741" y="3000237"/>
              <a:ext cx="1471202" cy="1018595"/>
            </a:xfrm>
            <a:custGeom>
              <a:avLst/>
              <a:gdLst>
                <a:gd name="T0" fmla="*/ 807 w 1452"/>
                <a:gd name="T1" fmla="*/ 958 h 1014"/>
                <a:gd name="T2" fmla="*/ 852 w 1452"/>
                <a:gd name="T3" fmla="*/ 976 h 1014"/>
                <a:gd name="T4" fmla="*/ 924 w 1452"/>
                <a:gd name="T5" fmla="*/ 999 h 1014"/>
                <a:gd name="T6" fmla="*/ 982 w 1452"/>
                <a:gd name="T7" fmla="*/ 976 h 1014"/>
                <a:gd name="T8" fmla="*/ 1039 w 1452"/>
                <a:gd name="T9" fmla="*/ 980 h 1014"/>
                <a:gd name="T10" fmla="*/ 1106 w 1452"/>
                <a:gd name="T11" fmla="*/ 1014 h 1014"/>
                <a:gd name="T12" fmla="*/ 1153 w 1452"/>
                <a:gd name="T13" fmla="*/ 990 h 1014"/>
                <a:gd name="T14" fmla="*/ 1208 w 1452"/>
                <a:gd name="T15" fmla="*/ 958 h 1014"/>
                <a:gd name="T16" fmla="*/ 1249 w 1452"/>
                <a:gd name="T17" fmla="*/ 905 h 1014"/>
                <a:gd name="T18" fmla="*/ 1304 w 1452"/>
                <a:gd name="T19" fmla="*/ 888 h 1014"/>
                <a:gd name="T20" fmla="*/ 1351 w 1452"/>
                <a:gd name="T21" fmla="*/ 834 h 1014"/>
                <a:gd name="T22" fmla="*/ 1400 w 1452"/>
                <a:gd name="T23" fmla="*/ 796 h 1014"/>
                <a:gd name="T24" fmla="*/ 1445 w 1452"/>
                <a:gd name="T25" fmla="*/ 759 h 1014"/>
                <a:gd name="T26" fmla="*/ 1400 w 1452"/>
                <a:gd name="T27" fmla="*/ 762 h 1014"/>
                <a:gd name="T28" fmla="*/ 1356 w 1452"/>
                <a:gd name="T29" fmla="*/ 745 h 1014"/>
                <a:gd name="T30" fmla="*/ 1319 w 1452"/>
                <a:gd name="T31" fmla="*/ 708 h 1014"/>
                <a:gd name="T32" fmla="*/ 1281 w 1452"/>
                <a:gd name="T33" fmla="*/ 683 h 1014"/>
                <a:gd name="T34" fmla="*/ 1253 w 1452"/>
                <a:gd name="T35" fmla="*/ 646 h 1014"/>
                <a:gd name="T36" fmla="*/ 1215 w 1452"/>
                <a:gd name="T37" fmla="*/ 606 h 1014"/>
                <a:gd name="T38" fmla="*/ 1174 w 1452"/>
                <a:gd name="T39" fmla="*/ 595 h 1014"/>
                <a:gd name="T40" fmla="*/ 1144 w 1452"/>
                <a:gd name="T41" fmla="*/ 554 h 1014"/>
                <a:gd name="T42" fmla="*/ 1101 w 1452"/>
                <a:gd name="T43" fmla="*/ 514 h 1014"/>
                <a:gd name="T44" fmla="*/ 1029 w 1452"/>
                <a:gd name="T45" fmla="*/ 496 h 1014"/>
                <a:gd name="T46" fmla="*/ 997 w 1452"/>
                <a:gd name="T47" fmla="*/ 516 h 1014"/>
                <a:gd name="T48" fmla="*/ 961 w 1452"/>
                <a:gd name="T49" fmla="*/ 556 h 1014"/>
                <a:gd name="T50" fmla="*/ 899 w 1452"/>
                <a:gd name="T51" fmla="*/ 539 h 1014"/>
                <a:gd name="T52" fmla="*/ 835 w 1452"/>
                <a:gd name="T53" fmla="*/ 488 h 1014"/>
                <a:gd name="T54" fmla="*/ 809 w 1452"/>
                <a:gd name="T55" fmla="*/ 436 h 1014"/>
                <a:gd name="T56" fmla="*/ 770 w 1452"/>
                <a:gd name="T57" fmla="*/ 394 h 1014"/>
                <a:gd name="T58" fmla="*/ 674 w 1452"/>
                <a:gd name="T59" fmla="*/ 379 h 1014"/>
                <a:gd name="T60" fmla="*/ 600 w 1452"/>
                <a:gd name="T61" fmla="*/ 328 h 1014"/>
                <a:gd name="T62" fmla="*/ 512 w 1452"/>
                <a:gd name="T63" fmla="*/ 308 h 1014"/>
                <a:gd name="T64" fmla="*/ 478 w 1452"/>
                <a:gd name="T65" fmla="*/ 218 h 1014"/>
                <a:gd name="T66" fmla="*/ 452 w 1452"/>
                <a:gd name="T67" fmla="*/ 118 h 1014"/>
                <a:gd name="T68" fmla="*/ 459 w 1452"/>
                <a:gd name="T69" fmla="*/ 26 h 1014"/>
                <a:gd name="T70" fmla="*/ 367 w 1452"/>
                <a:gd name="T71" fmla="*/ 17 h 1014"/>
                <a:gd name="T72" fmla="*/ 363 w 1452"/>
                <a:gd name="T73" fmla="*/ 79 h 1014"/>
                <a:gd name="T74" fmla="*/ 307 w 1452"/>
                <a:gd name="T75" fmla="*/ 118 h 1014"/>
                <a:gd name="T76" fmla="*/ 271 w 1452"/>
                <a:gd name="T77" fmla="*/ 174 h 1014"/>
                <a:gd name="T78" fmla="*/ 217 w 1452"/>
                <a:gd name="T79" fmla="*/ 240 h 1014"/>
                <a:gd name="T80" fmla="*/ 164 w 1452"/>
                <a:gd name="T81" fmla="*/ 310 h 1014"/>
                <a:gd name="T82" fmla="*/ 119 w 1452"/>
                <a:gd name="T83" fmla="*/ 374 h 1014"/>
                <a:gd name="T84" fmla="*/ 51 w 1452"/>
                <a:gd name="T85" fmla="*/ 415 h 1014"/>
                <a:gd name="T86" fmla="*/ 17 w 1452"/>
                <a:gd name="T87" fmla="*/ 454 h 1014"/>
                <a:gd name="T88" fmla="*/ 49 w 1452"/>
                <a:gd name="T89" fmla="*/ 537 h 1014"/>
                <a:gd name="T90" fmla="*/ 109 w 1452"/>
                <a:gd name="T91" fmla="*/ 559 h 1014"/>
                <a:gd name="T92" fmla="*/ 145 w 1452"/>
                <a:gd name="T93" fmla="*/ 593 h 1014"/>
                <a:gd name="T94" fmla="*/ 203 w 1452"/>
                <a:gd name="T95" fmla="*/ 612 h 1014"/>
                <a:gd name="T96" fmla="*/ 256 w 1452"/>
                <a:gd name="T97" fmla="*/ 635 h 1014"/>
                <a:gd name="T98" fmla="*/ 303 w 1452"/>
                <a:gd name="T99" fmla="*/ 657 h 1014"/>
                <a:gd name="T100" fmla="*/ 314 w 1452"/>
                <a:gd name="T101" fmla="*/ 698 h 1014"/>
                <a:gd name="T102" fmla="*/ 361 w 1452"/>
                <a:gd name="T103" fmla="*/ 710 h 1014"/>
                <a:gd name="T104" fmla="*/ 384 w 1452"/>
                <a:gd name="T105" fmla="*/ 749 h 1014"/>
                <a:gd name="T106" fmla="*/ 429 w 1452"/>
                <a:gd name="T107" fmla="*/ 781 h 1014"/>
                <a:gd name="T108" fmla="*/ 482 w 1452"/>
                <a:gd name="T109" fmla="*/ 815 h 1014"/>
                <a:gd name="T110" fmla="*/ 487 w 1452"/>
                <a:gd name="T111" fmla="*/ 858 h 1014"/>
                <a:gd name="T112" fmla="*/ 533 w 1452"/>
                <a:gd name="T113" fmla="*/ 869 h 1014"/>
                <a:gd name="T114" fmla="*/ 576 w 1452"/>
                <a:gd name="T115" fmla="*/ 869 h 1014"/>
                <a:gd name="T116" fmla="*/ 625 w 1452"/>
                <a:gd name="T117" fmla="*/ 899 h 1014"/>
                <a:gd name="T118" fmla="*/ 666 w 1452"/>
                <a:gd name="T119" fmla="*/ 918 h 1014"/>
                <a:gd name="T120" fmla="*/ 743 w 1452"/>
                <a:gd name="T121" fmla="*/ 95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2" h="1014">
                  <a:moveTo>
                    <a:pt x="771" y="946"/>
                  </a:moveTo>
                  <a:lnTo>
                    <a:pt x="786" y="946"/>
                  </a:lnTo>
                  <a:lnTo>
                    <a:pt x="786" y="958"/>
                  </a:lnTo>
                  <a:lnTo>
                    <a:pt x="807" y="958"/>
                  </a:lnTo>
                  <a:lnTo>
                    <a:pt x="809" y="976"/>
                  </a:lnTo>
                  <a:lnTo>
                    <a:pt x="822" y="971"/>
                  </a:lnTo>
                  <a:lnTo>
                    <a:pt x="835" y="980"/>
                  </a:lnTo>
                  <a:lnTo>
                    <a:pt x="852" y="976"/>
                  </a:lnTo>
                  <a:lnTo>
                    <a:pt x="871" y="971"/>
                  </a:lnTo>
                  <a:lnTo>
                    <a:pt x="884" y="978"/>
                  </a:lnTo>
                  <a:lnTo>
                    <a:pt x="901" y="986"/>
                  </a:lnTo>
                  <a:lnTo>
                    <a:pt x="924" y="999"/>
                  </a:lnTo>
                  <a:lnTo>
                    <a:pt x="946" y="995"/>
                  </a:lnTo>
                  <a:lnTo>
                    <a:pt x="956" y="982"/>
                  </a:lnTo>
                  <a:lnTo>
                    <a:pt x="965" y="971"/>
                  </a:lnTo>
                  <a:lnTo>
                    <a:pt x="982" y="976"/>
                  </a:lnTo>
                  <a:lnTo>
                    <a:pt x="997" y="991"/>
                  </a:lnTo>
                  <a:lnTo>
                    <a:pt x="1014" y="997"/>
                  </a:lnTo>
                  <a:lnTo>
                    <a:pt x="1029" y="993"/>
                  </a:lnTo>
                  <a:lnTo>
                    <a:pt x="1039" y="980"/>
                  </a:lnTo>
                  <a:lnTo>
                    <a:pt x="1054" y="984"/>
                  </a:lnTo>
                  <a:lnTo>
                    <a:pt x="1072" y="997"/>
                  </a:lnTo>
                  <a:lnTo>
                    <a:pt x="1089" y="1012"/>
                  </a:lnTo>
                  <a:lnTo>
                    <a:pt x="1106" y="1014"/>
                  </a:lnTo>
                  <a:lnTo>
                    <a:pt x="1117" y="999"/>
                  </a:lnTo>
                  <a:lnTo>
                    <a:pt x="1129" y="980"/>
                  </a:lnTo>
                  <a:lnTo>
                    <a:pt x="1142" y="974"/>
                  </a:lnTo>
                  <a:lnTo>
                    <a:pt x="1153" y="990"/>
                  </a:lnTo>
                  <a:lnTo>
                    <a:pt x="1168" y="995"/>
                  </a:lnTo>
                  <a:lnTo>
                    <a:pt x="1183" y="995"/>
                  </a:lnTo>
                  <a:lnTo>
                    <a:pt x="1198" y="974"/>
                  </a:lnTo>
                  <a:lnTo>
                    <a:pt x="1208" y="958"/>
                  </a:lnTo>
                  <a:lnTo>
                    <a:pt x="1210" y="939"/>
                  </a:lnTo>
                  <a:lnTo>
                    <a:pt x="1217" y="920"/>
                  </a:lnTo>
                  <a:lnTo>
                    <a:pt x="1234" y="911"/>
                  </a:lnTo>
                  <a:lnTo>
                    <a:pt x="1249" y="905"/>
                  </a:lnTo>
                  <a:lnTo>
                    <a:pt x="1253" y="886"/>
                  </a:lnTo>
                  <a:lnTo>
                    <a:pt x="1262" y="877"/>
                  </a:lnTo>
                  <a:lnTo>
                    <a:pt x="1285" y="884"/>
                  </a:lnTo>
                  <a:lnTo>
                    <a:pt x="1304" y="888"/>
                  </a:lnTo>
                  <a:lnTo>
                    <a:pt x="1324" y="881"/>
                  </a:lnTo>
                  <a:lnTo>
                    <a:pt x="1332" y="858"/>
                  </a:lnTo>
                  <a:lnTo>
                    <a:pt x="1338" y="841"/>
                  </a:lnTo>
                  <a:lnTo>
                    <a:pt x="1351" y="834"/>
                  </a:lnTo>
                  <a:lnTo>
                    <a:pt x="1364" y="824"/>
                  </a:lnTo>
                  <a:lnTo>
                    <a:pt x="1371" y="809"/>
                  </a:lnTo>
                  <a:lnTo>
                    <a:pt x="1377" y="802"/>
                  </a:lnTo>
                  <a:lnTo>
                    <a:pt x="1400" y="796"/>
                  </a:lnTo>
                  <a:lnTo>
                    <a:pt x="1432" y="794"/>
                  </a:lnTo>
                  <a:lnTo>
                    <a:pt x="1448" y="787"/>
                  </a:lnTo>
                  <a:lnTo>
                    <a:pt x="1452" y="768"/>
                  </a:lnTo>
                  <a:lnTo>
                    <a:pt x="1445" y="759"/>
                  </a:lnTo>
                  <a:lnTo>
                    <a:pt x="1432" y="755"/>
                  </a:lnTo>
                  <a:lnTo>
                    <a:pt x="1420" y="762"/>
                  </a:lnTo>
                  <a:lnTo>
                    <a:pt x="1413" y="755"/>
                  </a:lnTo>
                  <a:lnTo>
                    <a:pt x="1400" y="762"/>
                  </a:lnTo>
                  <a:lnTo>
                    <a:pt x="1394" y="755"/>
                  </a:lnTo>
                  <a:lnTo>
                    <a:pt x="1381" y="751"/>
                  </a:lnTo>
                  <a:lnTo>
                    <a:pt x="1369" y="751"/>
                  </a:lnTo>
                  <a:lnTo>
                    <a:pt x="1356" y="745"/>
                  </a:lnTo>
                  <a:lnTo>
                    <a:pt x="1345" y="734"/>
                  </a:lnTo>
                  <a:lnTo>
                    <a:pt x="1338" y="723"/>
                  </a:lnTo>
                  <a:lnTo>
                    <a:pt x="1328" y="721"/>
                  </a:lnTo>
                  <a:lnTo>
                    <a:pt x="1319" y="708"/>
                  </a:lnTo>
                  <a:lnTo>
                    <a:pt x="1307" y="712"/>
                  </a:lnTo>
                  <a:lnTo>
                    <a:pt x="1302" y="695"/>
                  </a:lnTo>
                  <a:lnTo>
                    <a:pt x="1294" y="680"/>
                  </a:lnTo>
                  <a:lnTo>
                    <a:pt x="1281" y="683"/>
                  </a:lnTo>
                  <a:lnTo>
                    <a:pt x="1279" y="668"/>
                  </a:lnTo>
                  <a:lnTo>
                    <a:pt x="1272" y="651"/>
                  </a:lnTo>
                  <a:lnTo>
                    <a:pt x="1262" y="655"/>
                  </a:lnTo>
                  <a:lnTo>
                    <a:pt x="1253" y="646"/>
                  </a:lnTo>
                  <a:lnTo>
                    <a:pt x="1251" y="629"/>
                  </a:lnTo>
                  <a:lnTo>
                    <a:pt x="1238" y="627"/>
                  </a:lnTo>
                  <a:lnTo>
                    <a:pt x="1230" y="616"/>
                  </a:lnTo>
                  <a:lnTo>
                    <a:pt x="1215" y="606"/>
                  </a:lnTo>
                  <a:lnTo>
                    <a:pt x="1202" y="610"/>
                  </a:lnTo>
                  <a:lnTo>
                    <a:pt x="1191" y="616"/>
                  </a:lnTo>
                  <a:lnTo>
                    <a:pt x="1185" y="591"/>
                  </a:lnTo>
                  <a:lnTo>
                    <a:pt x="1174" y="595"/>
                  </a:lnTo>
                  <a:lnTo>
                    <a:pt x="1165" y="586"/>
                  </a:lnTo>
                  <a:lnTo>
                    <a:pt x="1165" y="573"/>
                  </a:lnTo>
                  <a:lnTo>
                    <a:pt x="1157" y="558"/>
                  </a:lnTo>
                  <a:lnTo>
                    <a:pt x="1144" y="554"/>
                  </a:lnTo>
                  <a:lnTo>
                    <a:pt x="1136" y="537"/>
                  </a:lnTo>
                  <a:lnTo>
                    <a:pt x="1129" y="520"/>
                  </a:lnTo>
                  <a:lnTo>
                    <a:pt x="1112" y="503"/>
                  </a:lnTo>
                  <a:lnTo>
                    <a:pt x="1101" y="514"/>
                  </a:lnTo>
                  <a:lnTo>
                    <a:pt x="1072" y="497"/>
                  </a:lnTo>
                  <a:lnTo>
                    <a:pt x="1055" y="488"/>
                  </a:lnTo>
                  <a:lnTo>
                    <a:pt x="1040" y="481"/>
                  </a:lnTo>
                  <a:lnTo>
                    <a:pt x="1029" y="496"/>
                  </a:lnTo>
                  <a:lnTo>
                    <a:pt x="1020" y="481"/>
                  </a:lnTo>
                  <a:lnTo>
                    <a:pt x="1008" y="484"/>
                  </a:lnTo>
                  <a:lnTo>
                    <a:pt x="993" y="501"/>
                  </a:lnTo>
                  <a:lnTo>
                    <a:pt x="997" y="516"/>
                  </a:lnTo>
                  <a:lnTo>
                    <a:pt x="990" y="529"/>
                  </a:lnTo>
                  <a:lnTo>
                    <a:pt x="975" y="533"/>
                  </a:lnTo>
                  <a:lnTo>
                    <a:pt x="965" y="543"/>
                  </a:lnTo>
                  <a:lnTo>
                    <a:pt x="961" y="556"/>
                  </a:lnTo>
                  <a:lnTo>
                    <a:pt x="946" y="567"/>
                  </a:lnTo>
                  <a:lnTo>
                    <a:pt x="924" y="561"/>
                  </a:lnTo>
                  <a:lnTo>
                    <a:pt x="913" y="554"/>
                  </a:lnTo>
                  <a:lnTo>
                    <a:pt x="899" y="539"/>
                  </a:lnTo>
                  <a:lnTo>
                    <a:pt x="881" y="529"/>
                  </a:lnTo>
                  <a:lnTo>
                    <a:pt x="867" y="518"/>
                  </a:lnTo>
                  <a:lnTo>
                    <a:pt x="847" y="501"/>
                  </a:lnTo>
                  <a:lnTo>
                    <a:pt x="835" y="488"/>
                  </a:lnTo>
                  <a:lnTo>
                    <a:pt x="835" y="462"/>
                  </a:lnTo>
                  <a:lnTo>
                    <a:pt x="824" y="460"/>
                  </a:lnTo>
                  <a:lnTo>
                    <a:pt x="820" y="443"/>
                  </a:lnTo>
                  <a:lnTo>
                    <a:pt x="809" y="436"/>
                  </a:lnTo>
                  <a:lnTo>
                    <a:pt x="794" y="430"/>
                  </a:lnTo>
                  <a:lnTo>
                    <a:pt x="794" y="417"/>
                  </a:lnTo>
                  <a:lnTo>
                    <a:pt x="785" y="402"/>
                  </a:lnTo>
                  <a:lnTo>
                    <a:pt x="770" y="394"/>
                  </a:lnTo>
                  <a:lnTo>
                    <a:pt x="768" y="364"/>
                  </a:lnTo>
                  <a:lnTo>
                    <a:pt x="730" y="366"/>
                  </a:lnTo>
                  <a:lnTo>
                    <a:pt x="702" y="374"/>
                  </a:lnTo>
                  <a:lnTo>
                    <a:pt x="674" y="379"/>
                  </a:lnTo>
                  <a:lnTo>
                    <a:pt x="653" y="370"/>
                  </a:lnTo>
                  <a:lnTo>
                    <a:pt x="636" y="357"/>
                  </a:lnTo>
                  <a:lnTo>
                    <a:pt x="613" y="347"/>
                  </a:lnTo>
                  <a:lnTo>
                    <a:pt x="600" y="328"/>
                  </a:lnTo>
                  <a:lnTo>
                    <a:pt x="576" y="325"/>
                  </a:lnTo>
                  <a:lnTo>
                    <a:pt x="553" y="319"/>
                  </a:lnTo>
                  <a:lnTo>
                    <a:pt x="531" y="323"/>
                  </a:lnTo>
                  <a:lnTo>
                    <a:pt x="512" y="308"/>
                  </a:lnTo>
                  <a:lnTo>
                    <a:pt x="493" y="289"/>
                  </a:lnTo>
                  <a:lnTo>
                    <a:pt x="486" y="268"/>
                  </a:lnTo>
                  <a:lnTo>
                    <a:pt x="476" y="255"/>
                  </a:lnTo>
                  <a:lnTo>
                    <a:pt x="478" y="218"/>
                  </a:lnTo>
                  <a:lnTo>
                    <a:pt x="471" y="193"/>
                  </a:lnTo>
                  <a:lnTo>
                    <a:pt x="457" y="169"/>
                  </a:lnTo>
                  <a:lnTo>
                    <a:pt x="459" y="143"/>
                  </a:lnTo>
                  <a:lnTo>
                    <a:pt x="452" y="118"/>
                  </a:lnTo>
                  <a:lnTo>
                    <a:pt x="465" y="99"/>
                  </a:lnTo>
                  <a:lnTo>
                    <a:pt x="478" y="73"/>
                  </a:lnTo>
                  <a:lnTo>
                    <a:pt x="474" y="41"/>
                  </a:lnTo>
                  <a:lnTo>
                    <a:pt x="459" y="26"/>
                  </a:lnTo>
                  <a:lnTo>
                    <a:pt x="429" y="11"/>
                  </a:lnTo>
                  <a:lnTo>
                    <a:pt x="405" y="0"/>
                  </a:lnTo>
                  <a:lnTo>
                    <a:pt x="378" y="2"/>
                  </a:lnTo>
                  <a:lnTo>
                    <a:pt x="367" y="17"/>
                  </a:lnTo>
                  <a:lnTo>
                    <a:pt x="348" y="37"/>
                  </a:lnTo>
                  <a:lnTo>
                    <a:pt x="341" y="52"/>
                  </a:lnTo>
                  <a:lnTo>
                    <a:pt x="352" y="66"/>
                  </a:lnTo>
                  <a:lnTo>
                    <a:pt x="363" y="79"/>
                  </a:lnTo>
                  <a:lnTo>
                    <a:pt x="360" y="92"/>
                  </a:lnTo>
                  <a:lnTo>
                    <a:pt x="341" y="111"/>
                  </a:lnTo>
                  <a:lnTo>
                    <a:pt x="318" y="126"/>
                  </a:lnTo>
                  <a:lnTo>
                    <a:pt x="307" y="118"/>
                  </a:lnTo>
                  <a:lnTo>
                    <a:pt x="292" y="114"/>
                  </a:lnTo>
                  <a:lnTo>
                    <a:pt x="284" y="128"/>
                  </a:lnTo>
                  <a:lnTo>
                    <a:pt x="281" y="150"/>
                  </a:lnTo>
                  <a:lnTo>
                    <a:pt x="271" y="174"/>
                  </a:lnTo>
                  <a:lnTo>
                    <a:pt x="254" y="195"/>
                  </a:lnTo>
                  <a:lnTo>
                    <a:pt x="241" y="203"/>
                  </a:lnTo>
                  <a:lnTo>
                    <a:pt x="234" y="221"/>
                  </a:lnTo>
                  <a:lnTo>
                    <a:pt x="217" y="240"/>
                  </a:lnTo>
                  <a:lnTo>
                    <a:pt x="205" y="259"/>
                  </a:lnTo>
                  <a:lnTo>
                    <a:pt x="200" y="280"/>
                  </a:lnTo>
                  <a:lnTo>
                    <a:pt x="175" y="293"/>
                  </a:lnTo>
                  <a:lnTo>
                    <a:pt x="164" y="310"/>
                  </a:lnTo>
                  <a:lnTo>
                    <a:pt x="147" y="325"/>
                  </a:lnTo>
                  <a:lnTo>
                    <a:pt x="136" y="340"/>
                  </a:lnTo>
                  <a:lnTo>
                    <a:pt x="130" y="360"/>
                  </a:lnTo>
                  <a:lnTo>
                    <a:pt x="119" y="374"/>
                  </a:lnTo>
                  <a:lnTo>
                    <a:pt x="98" y="394"/>
                  </a:lnTo>
                  <a:lnTo>
                    <a:pt x="83" y="413"/>
                  </a:lnTo>
                  <a:lnTo>
                    <a:pt x="61" y="420"/>
                  </a:lnTo>
                  <a:lnTo>
                    <a:pt x="51" y="415"/>
                  </a:lnTo>
                  <a:lnTo>
                    <a:pt x="32" y="417"/>
                  </a:lnTo>
                  <a:lnTo>
                    <a:pt x="29" y="428"/>
                  </a:lnTo>
                  <a:lnTo>
                    <a:pt x="23" y="439"/>
                  </a:lnTo>
                  <a:lnTo>
                    <a:pt x="17" y="454"/>
                  </a:lnTo>
                  <a:lnTo>
                    <a:pt x="8" y="467"/>
                  </a:lnTo>
                  <a:lnTo>
                    <a:pt x="0" y="486"/>
                  </a:lnTo>
                  <a:lnTo>
                    <a:pt x="21" y="509"/>
                  </a:lnTo>
                  <a:lnTo>
                    <a:pt x="49" y="537"/>
                  </a:lnTo>
                  <a:lnTo>
                    <a:pt x="64" y="552"/>
                  </a:lnTo>
                  <a:lnTo>
                    <a:pt x="81" y="554"/>
                  </a:lnTo>
                  <a:lnTo>
                    <a:pt x="94" y="550"/>
                  </a:lnTo>
                  <a:lnTo>
                    <a:pt x="109" y="559"/>
                  </a:lnTo>
                  <a:lnTo>
                    <a:pt x="109" y="574"/>
                  </a:lnTo>
                  <a:lnTo>
                    <a:pt x="119" y="584"/>
                  </a:lnTo>
                  <a:lnTo>
                    <a:pt x="130" y="601"/>
                  </a:lnTo>
                  <a:lnTo>
                    <a:pt x="145" y="593"/>
                  </a:lnTo>
                  <a:lnTo>
                    <a:pt x="155" y="610"/>
                  </a:lnTo>
                  <a:lnTo>
                    <a:pt x="173" y="605"/>
                  </a:lnTo>
                  <a:lnTo>
                    <a:pt x="190" y="601"/>
                  </a:lnTo>
                  <a:lnTo>
                    <a:pt x="203" y="612"/>
                  </a:lnTo>
                  <a:lnTo>
                    <a:pt x="217" y="608"/>
                  </a:lnTo>
                  <a:lnTo>
                    <a:pt x="226" y="625"/>
                  </a:lnTo>
                  <a:lnTo>
                    <a:pt x="243" y="621"/>
                  </a:lnTo>
                  <a:lnTo>
                    <a:pt x="256" y="635"/>
                  </a:lnTo>
                  <a:lnTo>
                    <a:pt x="271" y="629"/>
                  </a:lnTo>
                  <a:lnTo>
                    <a:pt x="284" y="627"/>
                  </a:lnTo>
                  <a:lnTo>
                    <a:pt x="313" y="644"/>
                  </a:lnTo>
                  <a:lnTo>
                    <a:pt x="303" y="657"/>
                  </a:lnTo>
                  <a:lnTo>
                    <a:pt x="316" y="663"/>
                  </a:lnTo>
                  <a:lnTo>
                    <a:pt x="322" y="674"/>
                  </a:lnTo>
                  <a:lnTo>
                    <a:pt x="316" y="687"/>
                  </a:lnTo>
                  <a:lnTo>
                    <a:pt x="314" y="698"/>
                  </a:lnTo>
                  <a:lnTo>
                    <a:pt x="330" y="704"/>
                  </a:lnTo>
                  <a:lnTo>
                    <a:pt x="346" y="700"/>
                  </a:lnTo>
                  <a:lnTo>
                    <a:pt x="356" y="697"/>
                  </a:lnTo>
                  <a:lnTo>
                    <a:pt x="361" y="710"/>
                  </a:lnTo>
                  <a:lnTo>
                    <a:pt x="373" y="704"/>
                  </a:lnTo>
                  <a:lnTo>
                    <a:pt x="386" y="719"/>
                  </a:lnTo>
                  <a:lnTo>
                    <a:pt x="390" y="736"/>
                  </a:lnTo>
                  <a:lnTo>
                    <a:pt x="384" y="749"/>
                  </a:lnTo>
                  <a:lnTo>
                    <a:pt x="388" y="766"/>
                  </a:lnTo>
                  <a:lnTo>
                    <a:pt x="395" y="777"/>
                  </a:lnTo>
                  <a:lnTo>
                    <a:pt x="408" y="770"/>
                  </a:lnTo>
                  <a:lnTo>
                    <a:pt x="429" y="781"/>
                  </a:lnTo>
                  <a:lnTo>
                    <a:pt x="452" y="779"/>
                  </a:lnTo>
                  <a:lnTo>
                    <a:pt x="469" y="785"/>
                  </a:lnTo>
                  <a:lnTo>
                    <a:pt x="482" y="796"/>
                  </a:lnTo>
                  <a:lnTo>
                    <a:pt x="482" y="815"/>
                  </a:lnTo>
                  <a:lnTo>
                    <a:pt x="476" y="820"/>
                  </a:lnTo>
                  <a:lnTo>
                    <a:pt x="478" y="834"/>
                  </a:lnTo>
                  <a:lnTo>
                    <a:pt x="489" y="845"/>
                  </a:lnTo>
                  <a:lnTo>
                    <a:pt x="487" y="858"/>
                  </a:lnTo>
                  <a:lnTo>
                    <a:pt x="503" y="858"/>
                  </a:lnTo>
                  <a:lnTo>
                    <a:pt x="508" y="871"/>
                  </a:lnTo>
                  <a:lnTo>
                    <a:pt x="518" y="881"/>
                  </a:lnTo>
                  <a:lnTo>
                    <a:pt x="533" y="869"/>
                  </a:lnTo>
                  <a:lnTo>
                    <a:pt x="540" y="877"/>
                  </a:lnTo>
                  <a:lnTo>
                    <a:pt x="553" y="866"/>
                  </a:lnTo>
                  <a:lnTo>
                    <a:pt x="561" y="871"/>
                  </a:lnTo>
                  <a:lnTo>
                    <a:pt x="576" y="869"/>
                  </a:lnTo>
                  <a:lnTo>
                    <a:pt x="602" y="882"/>
                  </a:lnTo>
                  <a:lnTo>
                    <a:pt x="595" y="892"/>
                  </a:lnTo>
                  <a:lnTo>
                    <a:pt x="610" y="903"/>
                  </a:lnTo>
                  <a:lnTo>
                    <a:pt x="625" y="899"/>
                  </a:lnTo>
                  <a:lnTo>
                    <a:pt x="632" y="913"/>
                  </a:lnTo>
                  <a:lnTo>
                    <a:pt x="644" y="903"/>
                  </a:lnTo>
                  <a:lnTo>
                    <a:pt x="659" y="913"/>
                  </a:lnTo>
                  <a:lnTo>
                    <a:pt x="666" y="918"/>
                  </a:lnTo>
                  <a:lnTo>
                    <a:pt x="677" y="929"/>
                  </a:lnTo>
                  <a:lnTo>
                    <a:pt x="696" y="937"/>
                  </a:lnTo>
                  <a:lnTo>
                    <a:pt x="723" y="944"/>
                  </a:lnTo>
                  <a:lnTo>
                    <a:pt x="743" y="950"/>
                  </a:lnTo>
                  <a:lnTo>
                    <a:pt x="756" y="941"/>
                  </a:lnTo>
                  <a:lnTo>
                    <a:pt x="771" y="94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F23653CD-E53E-024E-B32F-D13DEE0D8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871" y="2962064"/>
              <a:ext cx="1074017" cy="668014"/>
            </a:xfrm>
            <a:custGeom>
              <a:avLst/>
              <a:gdLst>
                <a:gd name="T0" fmla="*/ 876 w 1060"/>
                <a:gd name="T1" fmla="*/ 8 h 665"/>
                <a:gd name="T2" fmla="*/ 852 w 1060"/>
                <a:gd name="T3" fmla="*/ 47 h 665"/>
                <a:gd name="T4" fmla="*/ 824 w 1060"/>
                <a:gd name="T5" fmla="*/ 36 h 665"/>
                <a:gd name="T6" fmla="*/ 780 w 1060"/>
                <a:gd name="T7" fmla="*/ 30 h 665"/>
                <a:gd name="T8" fmla="*/ 739 w 1060"/>
                <a:gd name="T9" fmla="*/ 17 h 665"/>
                <a:gd name="T10" fmla="*/ 701 w 1060"/>
                <a:gd name="T11" fmla="*/ 19 h 665"/>
                <a:gd name="T12" fmla="*/ 667 w 1060"/>
                <a:gd name="T13" fmla="*/ 0 h 665"/>
                <a:gd name="T14" fmla="*/ 626 w 1060"/>
                <a:gd name="T15" fmla="*/ 15 h 665"/>
                <a:gd name="T16" fmla="*/ 594 w 1060"/>
                <a:gd name="T17" fmla="*/ 30 h 665"/>
                <a:gd name="T18" fmla="*/ 540 w 1060"/>
                <a:gd name="T19" fmla="*/ 21 h 665"/>
                <a:gd name="T20" fmla="*/ 476 w 1060"/>
                <a:gd name="T21" fmla="*/ 45 h 665"/>
                <a:gd name="T22" fmla="*/ 415 w 1060"/>
                <a:gd name="T23" fmla="*/ 28 h 665"/>
                <a:gd name="T24" fmla="*/ 395 w 1060"/>
                <a:gd name="T25" fmla="*/ 51 h 665"/>
                <a:gd name="T26" fmla="*/ 338 w 1060"/>
                <a:gd name="T27" fmla="*/ 75 h 665"/>
                <a:gd name="T28" fmla="*/ 299 w 1060"/>
                <a:gd name="T29" fmla="*/ 92 h 665"/>
                <a:gd name="T30" fmla="*/ 269 w 1060"/>
                <a:gd name="T31" fmla="*/ 111 h 665"/>
                <a:gd name="T32" fmla="*/ 210 w 1060"/>
                <a:gd name="T33" fmla="*/ 122 h 665"/>
                <a:gd name="T34" fmla="*/ 184 w 1060"/>
                <a:gd name="T35" fmla="*/ 164 h 665"/>
                <a:gd name="T36" fmla="*/ 150 w 1060"/>
                <a:gd name="T37" fmla="*/ 179 h 665"/>
                <a:gd name="T38" fmla="*/ 94 w 1060"/>
                <a:gd name="T39" fmla="*/ 192 h 665"/>
                <a:gd name="T40" fmla="*/ 49 w 1060"/>
                <a:gd name="T41" fmla="*/ 186 h 665"/>
                <a:gd name="T42" fmla="*/ 0 w 1060"/>
                <a:gd name="T43" fmla="*/ 196 h 665"/>
                <a:gd name="T44" fmla="*/ 19 w 1060"/>
                <a:gd name="T45" fmla="*/ 440 h 665"/>
                <a:gd name="T46" fmla="*/ 43 w 1060"/>
                <a:gd name="T47" fmla="*/ 474 h 665"/>
                <a:gd name="T48" fmla="*/ 69 w 1060"/>
                <a:gd name="T49" fmla="*/ 500 h 665"/>
                <a:gd name="T50" fmla="*/ 101 w 1060"/>
                <a:gd name="T51" fmla="*/ 556 h 665"/>
                <a:gd name="T52" fmla="*/ 147 w 1060"/>
                <a:gd name="T53" fmla="*/ 592 h 665"/>
                <a:gd name="T54" fmla="*/ 195 w 1060"/>
                <a:gd name="T55" fmla="*/ 594 h 665"/>
                <a:gd name="T56" fmla="*/ 224 w 1060"/>
                <a:gd name="T57" fmla="*/ 567 h 665"/>
                <a:gd name="T58" fmla="*/ 242 w 1060"/>
                <a:gd name="T59" fmla="*/ 522 h 665"/>
                <a:gd name="T60" fmla="*/ 274 w 1060"/>
                <a:gd name="T61" fmla="*/ 519 h 665"/>
                <a:gd name="T62" fmla="*/ 335 w 1060"/>
                <a:gd name="T63" fmla="*/ 552 h 665"/>
                <a:gd name="T64" fmla="*/ 370 w 1060"/>
                <a:gd name="T65" fmla="*/ 575 h 665"/>
                <a:gd name="T66" fmla="*/ 399 w 1060"/>
                <a:gd name="T67" fmla="*/ 611 h 665"/>
                <a:gd name="T68" fmla="*/ 419 w 1060"/>
                <a:gd name="T69" fmla="*/ 629 h 665"/>
                <a:gd name="T70" fmla="*/ 449 w 1060"/>
                <a:gd name="T71" fmla="*/ 644 h 665"/>
                <a:gd name="T72" fmla="*/ 489 w 1060"/>
                <a:gd name="T73" fmla="*/ 654 h 665"/>
                <a:gd name="T74" fmla="*/ 564 w 1060"/>
                <a:gd name="T75" fmla="*/ 567 h 665"/>
                <a:gd name="T76" fmla="*/ 603 w 1060"/>
                <a:gd name="T77" fmla="*/ 551 h 665"/>
                <a:gd name="T78" fmla="*/ 630 w 1060"/>
                <a:gd name="T79" fmla="*/ 526 h 665"/>
                <a:gd name="T80" fmla="*/ 630 w 1060"/>
                <a:gd name="T81" fmla="*/ 457 h 665"/>
                <a:gd name="T82" fmla="*/ 622 w 1060"/>
                <a:gd name="T83" fmla="*/ 381 h 665"/>
                <a:gd name="T84" fmla="*/ 651 w 1060"/>
                <a:gd name="T85" fmla="*/ 350 h 665"/>
                <a:gd name="T86" fmla="*/ 703 w 1060"/>
                <a:gd name="T87" fmla="*/ 368 h 665"/>
                <a:gd name="T88" fmla="*/ 750 w 1060"/>
                <a:gd name="T89" fmla="*/ 325 h 665"/>
                <a:gd name="T90" fmla="*/ 795 w 1060"/>
                <a:gd name="T91" fmla="*/ 291 h 665"/>
                <a:gd name="T92" fmla="*/ 856 w 1060"/>
                <a:gd name="T93" fmla="*/ 291 h 665"/>
                <a:gd name="T94" fmla="*/ 903 w 1060"/>
                <a:gd name="T95" fmla="*/ 278 h 665"/>
                <a:gd name="T96" fmla="*/ 950 w 1060"/>
                <a:gd name="T97" fmla="*/ 261 h 665"/>
                <a:gd name="T98" fmla="*/ 1012 w 1060"/>
                <a:gd name="T99" fmla="*/ 252 h 665"/>
                <a:gd name="T100" fmla="*/ 1032 w 1060"/>
                <a:gd name="T101" fmla="*/ 218 h 665"/>
                <a:gd name="T102" fmla="*/ 1055 w 1060"/>
                <a:gd name="T103" fmla="*/ 177 h 665"/>
                <a:gd name="T104" fmla="*/ 1017 w 1060"/>
                <a:gd name="T105" fmla="*/ 179 h 665"/>
                <a:gd name="T106" fmla="*/ 976 w 1060"/>
                <a:gd name="T107" fmla="*/ 197 h 665"/>
                <a:gd name="T108" fmla="*/ 910 w 1060"/>
                <a:gd name="T109" fmla="*/ 186 h 665"/>
                <a:gd name="T110" fmla="*/ 871 w 1060"/>
                <a:gd name="T111" fmla="*/ 154 h 665"/>
                <a:gd name="T112" fmla="*/ 839 w 1060"/>
                <a:gd name="T113" fmla="*/ 115 h 665"/>
                <a:gd name="T114" fmla="*/ 904 w 1060"/>
                <a:gd name="T115" fmla="*/ 3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0" h="665">
                  <a:moveTo>
                    <a:pt x="904" y="32"/>
                  </a:moveTo>
                  <a:lnTo>
                    <a:pt x="897" y="15"/>
                  </a:lnTo>
                  <a:lnTo>
                    <a:pt x="876" y="8"/>
                  </a:lnTo>
                  <a:lnTo>
                    <a:pt x="865" y="21"/>
                  </a:lnTo>
                  <a:lnTo>
                    <a:pt x="867" y="34"/>
                  </a:lnTo>
                  <a:lnTo>
                    <a:pt x="852" y="47"/>
                  </a:lnTo>
                  <a:lnTo>
                    <a:pt x="844" y="40"/>
                  </a:lnTo>
                  <a:lnTo>
                    <a:pt x="825" y="47"/>
                  </a:lnTo>
                  <a:lnTo>
                    <a:pt x="824" y="36"/>
                  </a:lnTo>
                  <a:lnTo>
                    <a:pt x="805" y="40"/>
                  </a:lnTo>
                  <a:lnTo>
                    <a:pt x="803" y="27"/>
                  </a:lnTo>
                  <a:lnTo>
                    <a:pt x="780" y="30"/>
                  </a:lnTo>
                  <a:lnTo>
                    <a:pt x="769" y="23"/>
                  </a:lnTo>
                  <a:lnTo>
                    <a:pt x="752" y="28"/>
                  </a:lnTo>
                  <a:lnTo>
                    <a:pt x="739" y="17"/>
                  </a:lnTo>
                  <a:lnTo>
                    <a:pt x="728" y="23"/>
                  </a:lnTo>
                  <a:lnTo>
                    <a:pt x="711" y="13"/>
                  </a:lnTo>
                  <a:lnTo>
                    <a:pt x="701" y="19"/>
                  </a:lnTo>
                  <a:lnTo>
                    <a:pt x="682" y="21"/>
                  </a:lnTo>
                  <a:lnTo>
                    <a:pt x="673" y="10"/>
                  </a:lnTo>
                  <a:lnTo>
                    <a:pt x="667" y="0"/>
                  </a:lnTo>
                  <a:lnTo>
                    <a:pt x="658" y="19"/>
                  </a:lnTo>
                  <a:lnTo>
                    <a:pt x="639" y="27"/>
                  </a:lnTo>
                  <a:lnTo>
                    <a:pt x="626" y="15"/>
                  </a:lnTo>
                  <a:lnTo>
                    <a:pt x="620" y="27"/>
                  </a:lnTo>
                  <a:lnTo>
                    <a:pt x="609" y="21"/>
                  </a:lnTo>
                  <a:lnTo>
                    <a:pt x="594" y="30"/>
                  </a:lnTo>
                  <a:lnTo>
                    <a:pt x="572" y="32"/>
                  </a:lnTo>
                  <a:lnTo>
                    <a:pt x="551" y="30"/>
                  </a:lnTo>
                  <a:lnTo>
                    <a:pt x="540" y="21"/>
                  </a:lnTo>
                  <a:lnTo>
                    <a:pt x="525" y="36"/>
                  </a:lnTo>
                  <a:lnTo>
                    <a:pt x="502" y="40"/>
                  </a:lnTo>
                  <a:lnTo>
                    <a:pt x="476" y="45"/>
                  </a:lnTo>
                  <a:lnTo>
                    <a:pt x="446" y="47"/>
                  </a:lnTo>
                  <a:lnTo>
                    <a:pt x="432" y="30"/>
                  </a:lnTo>
                  <a:lnTo>
                    <a:pt x="415" y="28"/>
                  </a:lnTo>
                  <a:lnTo>
                    <a:pt x="410" y="42"/>
                  </a:lnTo>
                  <a:lnTo>
                    <a:pt x="414" y="62"/>
                  </a:lnTo>
                  <a:lnTo>
                    <a:pt x="395" y="51"/>
                  </a:lnTo>
                  <a:lnTo>
                    <a:pt x="380" y="58"/>
                  </a:lnTo>
                  <a:lnTo>
                    <a:pt x="357" y="60"/>
                  </a:lnTo>
                  <a:lnTo>
                    <a:pt x="338" y="75"/>
                  </a:lnTo>
                  <a:lnTo>
                    <a:pt x="318" y="77"/>
                  </a:lnTo>
                  <a:lnTo>
                    <a:pt x="320" y="89"/>
                  </a:lnTo>
                  <a:lnTo>
                    <a:pt x="299" y="92"/>
                  </a:lnTo>
                  <a:lnTo>
                    <a:pt x="297" y="105"/>
                  </a:lnTo>
                  <a:lnTo>
                    <a:pt x="288" y="115"/>
                  </a:lnTo>
                  <a:lnTo>
                    <a:pt x="269" y="111"/>
                  </a:lnTo>
                  <a:lnTo>
                    <a:pt x="241" y="115"/>
                  </a:lnTo>
                  <a:lnTo>
                    <a:pt x="224" y="113"/>
                  </a:lnTo>
                  <a:lnTo>
                    <a:pt x="210" y="122"/>
                  </a:lnTo>
                  <a:lnTo>
                    <a:pt x="195" y="135"/>
                  </a:lnTo>
                  <a:lnTo>
                    <a:pt x="190" y="151"/>
                  </a:lnTo>
                  <a:lnTo>
                    <a:pt x="184" y="164"/>
                  </a:lnTo>
                  <a:lnTo>
                    <a:pt x="173" y="164"/>
                  </a:lnTo>
                  <a:lnTo>
                    <a:pt x="160" y="166"/>
                  </a:lnTo>
                  <a:lnTo>
                    <a:pt x="150" y="179"/>
                  </a:lnTo>
                  <a:lnTo>
                    <a:pt x="126" y="182"/>
                  </a:lnTo>
                  <a:lnTo>
                    <a:pt x="107" y="182"/>
                  </a:lnTo>
                  <a:lnTo>
                    <a:pt x="94" y="192"/>
                  </a:lnTo>
                  <a:lnTo>
                    <a:pt x="81" y="188"/>
                  </a:lnTo>
                  <a:lnTo>
                    <a:pt x="64" y="194"/>
                  </a:lnTo>
                  <a:lnTo>
                    <a:pt x="49" y="186"/>
                  </a:lnTo>
                  <a:lnTo>
                    <a:pt x="24" y="194"/>
                  </a:lnTo>
                  <a:lnTo>
                    <a:pt x="9" y="184"/>
                  </a:lnTo>
                  <a:lnTo>
                    <a:pt x="0" y="196"/>
                  </a:lnTo>
                  <a:lnTo>
                    <a:pt x="2" y="402"/>
                  </a:lnTo>
                  <a:lnTo>
                    <a:pt x="4" y="432"/>
                  </a:lnTo>
                  <a:lnTo>
                    <a:pt x="19" y="440"/>
                  </a:lnTo>
                  <a:lnTo>
                    <a:pt x="28" y="455"/>
                  </a:lnTo>
                  <a:lnTo>
                    <a:pt x="28" y="468"/>
                  </a:lnTo>
                  <a:lnTo>
                    <a:pt x="43" y="474"/>
                  </a:lnTo>
                  <a:lnTo>
                    <a:pt x="54" y="481"/>
                  </a:lnTo>
                  <a:lnTo>
                    <a:pt x="58" y="498"/>
                  </a:lnTo>
                  <a:lnTo>
                    <a:pt x="69" y="500"/>
                  </a:lnTo>
                  <a:lnTo>
                    <a:pt x="69" y="526"/>
                  </a:lnTo>
                  <a:lnTo>
                    <a:pt x="81" y="539"/>
                  </a:lnTo>
                  <a:lnTo>
                    <a:pt x="101" y="556"/>
                  </a:lnTo>
                  <a:lnTo>
                    <a:pt x="115" y="567"/>
                  </a:lnTo>
                  <a:lnTo>
                    <a:pt x="133" y="577"/>
                  </a:lnTo>
                  <a:lnTo>
                    <a:pt x="147" y="592"/>
                  </a:lnTo>
                  <a:lnTo>
                    <a:pt x="158" y="599"/>
                  </a:lnTo>
                  <a:lnTo>
                    <a:pt x="180" y="605"/>
                  </a:lnTo>
                  <a:lnTo>
                    <a:pt x="195" y="594"/>
                  </a:lnTo>
                  <a:lnTo>
                    <a:pt x="199" y="581"/>
                  </a:lnTo>
                  <a:lnTo>
                    <a:pt x="209" y="571"/>
                  </a:lnTo>
                  <a:lnTo>
                    <a:pt x="224" y="567"/>
                  </a:lnTo>
                  <a:lnTo>
                    <a:pt x="231" y="554"/>
                  </a:lnTo>
                  <a:lnTo>
                    <a:pt x="227" y="539"/>
                  </a:lnTo>
                  <a:lnTo>
                    <a:pt x="242" y="522"/>
                  </a:lnTo>
                  <a:lnTo>
                    <a:pt x="254" y="519"/>
                  </a:lnTo>
                  <a:lnTo>
                    <a:pt x="263" y="534"/>
                  </a:lnTo>
                  <a:lnTo>
                    <a:pt x="274" y="519"/>
                  </a:lnTo>
                  <a:lnTo>
                    <a:pt x="289" y="526"/>
                  </a:lnTo>
                  <a:lnTo>
                    <a:pt x="306" y="535"/>
                  </a:lnTo>
                  <a:lnTo>
                    <a:pt x="335" y="552"/>
                  </a:lnTo>
                  <a:lnTo>
                    <a:pt x="346" y="541"/>
                  </a:lnTo>
                  <a:lnTo>
                    <a:pt x="363" y="558"/>
                  </a:lnTo>
                  <a:lnTo>
                    <a:pt x="370" y="575"/>
                  </a:lnTo>
                  <a:lnTo>
                    <a:pt x="378" y="592"/>
                  </a:lnTo>
                  <a:lnTo>
                    <a:pt x="391" y="596"/>
                  </a:lnTo>
                  <a:lnTo>
                    <a:pt x="399" y="611"/>
                  </a:lnTo>
                  <a:lnTo>
                    <a:pt x="399" y="624"/>
                  </a:lnTo>
                  <a:lnTo>
                    <a:pt x="408" y="633"/>
                  </a:lnTo>
                  <a:lnTo>
                    <a:pt x="419" y="629"/>
                  </a:lnTo>
                  <a:lnTo>
                    <a:pt x="425" y="654"/>
                  </a:lnTo>
                  <a:lnTo>
                    <a:pt x="436" y="648"/>
                  </a:lnTo>
                  <a:lnTo>
                    <a:pt x="449" y="644"/>
                  </a:lnTo>
                  <a:lnTo>
                    <a:pt x="464" y="654"/>
                  </a:lnTo>
                  <a:lnTo>
                    <a:pt x="472" y="665"/>
                  </a:lnTo>
                  <a:lnTo>
                    <a:pt x="489" y="654"/>
                  </a:lnTo>
                  <a:lnTo>
                    <a:pt x="553" y="599"/>
                  </a:lnTo>
                  <a:lnTo>
                    <a:pt x="551" y="579"/>
                  </a:lnTo>
                  <a:lnTo>
                    <a:pt x="564" y="567"/>
                  </a:lnTo>
                  <a:lnTo>
                    <a:pt x="579" y="571"/>
                  </a:lnTo>
                  <a:lnTo>
                    <a:pt x="594" y="562"/>
                  </a:lnTo>
                  <a:lnTo>
                    <a:pt x="603" y="551"/>
                  </a:lnTo>
                  <a:lnTo>
                    <a:pt x="605" y="535"/>
                  </a:lnTo>
                  <a:lnTo>
                    <a:pt x="613" y="524"/>
                  </a:lnTo>
                  <a:lnTo>
                    <a:pt x="630" y="526"/>
                  </a:lnTo>
                  <a:lnTo>
                    <a:pt x="622" y="505"/>
                  </a:lnTo>
                  <a:lnTo>
                    <a:pt x="620" y="483"/>
                  </a:lnTo>
                  <a:lnTo>
                    <a:pt x="630" y="457"/>
                  </a:lnTo>
                  <a:lnTo>
                    <a:pt x="630" y="423"/>
                  </a:lnTo>
                  <a:lnTo>
                    <a:pt x="632" y="397"/>
                  </a:lnTo>
                  <a:lnTo>
                    <a:pt x="622" y="381"/>
                  </a:lnTo>
                  <a:lnTo>
                    <a:pt x="617" y="365"/>
                  </a:lnTo>
                  <a:lnTo>
                    <a:pt x="630" y="348"/>
                  </a:lnTo>
                  <a:lnTo>
                    <a:pt x="651" y="350"/>
                  </a:lnTo>
                  <a:lnTo>
                    <a:pt x="669" y="366"/>
                  </a:lnTo>
                  <a:lnTo>
                    <a:pt x="692" y="380"/>
                  </a:lnTo>
                  <a:lnTo>
                    <a:pt x="703" y="368"/>
                  </a:lnTo>
                  <a:lnTo>
                    <a:pt x="711" y="350"/>
                  </a:lnTo>
                  <a:lnTo>
                    <a:pt x="730" y="336"/>
                  </a:lnTo>
                  <a:lnTo>
                    <a:pt x="750" y="325"/>
                  </a:lnTo>
                  <a:lnTo>
                    <a:pt x="773" y="323"/>
                  </a:lnTo>
                  <a:lnTo>
                    <a:pt x="786" y="308"/>
                  </a:lnTo>
                  <a:lnTo>
                    <a:pt x="795" y="291"/>
                  </a:lnTo>
                  <a:lnTo>
                    <a:pt x="820" y="293"/>
                  </a:lnTo>
                  <a:lnTo>
                    <a:pt x="839" y="288"/>
                  </a:lnTo>
                  <a:lnTo>
                    <a:pt x="856" y="291"/>
                  </a:lnTo>
                  <a:lnTo>
                    <a:pt x="871" y="295"/>
                  </a:lnTo>
                  <a:lnTo>
                    <a:pt x="891" y="288"/>
                  </a:lnTo>
                  <a:lnTo>
                    <a:pt x="903" y="278"/>
                  </a:lnTo>
                  <a:lnTo>
                    <a:pt x="921" y="280"/>
                  </a:lnTo>
                  <a:lnTo>
                    <a:pt x="934" y="269"/>
                  </a:lnTo>
                  <a:lnTo>
                    <a:pt x="950" y="261"/>
                  </a:lnTo>
                  <a:lnTo>
                    <a:pt x="965" y="263"/>
                  </a:lnTo>
                  <a:lnTo>
                    <a:pt x="989" y="258"/>
                  </a:lnTo>
                  <a:lnTo>
                    <a:pt x="1012" y="252"/>
                  </a:lnTo>
                  <a:lnTo>
                    <a:pt x="1019" y="243"/>
                  </a:lnTo>
                  <a:lnTo>
                    <a:pt x="1025" y="233"/>
                  </a:lnTo>
                  <a:lnTo>
                    <a:pt x="1032" y="218"/>
                  </a:lnTo>
                  <a:lnTo>
                    <a:pt x="1049" y="207"/>
                  </a:lnTo>
                  <a:lnTo>
                    <a:pt x="1060" y="192"/>
                  </a:lnTo>
                  <a:lnTo>
                    <a:pt x="1055" y="177"/>
                  </a:lnTo>
                  <a:lnTo>
                    <a:pt x="1044" y="173"/>
                  </a:lnTo>
                  <a:lnTo>
                    <a:pt x="1030" y="184"/>
                  </a:lnTo>
                  <a:lnTo>
                    <a:pt x="1017" y="179"/>
                  </a:lnTo>
                  <a:lnTo>
                    <a:pt x="1006" y="190"/>
                  </a:lnTo>
                  <a:lnTo>
                    <a:pt x="985" y="186"/>
                  </a:lnTo>
                  <a:lnTo>
                    <a:pt x="976" y="197"/>
                  </a:lnTo>
                  <a:lnTo>
                    <a:pt x="936" y="182"/>
                  </a:lnTo>
                  <a:lnTo>
                    <a:pt x="921" y="199"/>
                  </a:lnTo>
                  <a:lnTo>
                    <a:pt x="910" y="186"/>
                  </a:lnTo>
                  <a:lnTo>
                    <a:pt x="893" y="179"/>
                  </a:lnTo>
                  <a:lnTo>
                    <a:pt x="878" y="179"/>
                  </a:lnTo>
                  <a:lnTo>
                    <a:pt x="871" y="154"/>
                  </a:lnTo>
                  <a:lnTo>
                    <a:pt x="863" y="139"/>
                  </a:lnTo>
                  <a:lnTo>
                    <a:pt x="854" y="126"/>
                  </a:lnTo>
                  <a:lnTo>
                    <a:pt x="839" y="115"/>
                  </a:lnTo>
                  <a:lnTo>
                    <a:pt x="822" y="113"/>
                  </a:lnTo>
                  <a:lnTo>
                    <a:pt x="808" y="104"/>
                  </a:lnTo>
                  <a:lnTo>
                    <a:pt x="904" y="32"/>
                  </a:lnTo>
                  <a:close/>
                </a:path>
              </a:pathLst>
            </a:custGeom>
            <a:solidFill>
              <a:srgbClr val="FF33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solidFill>
                  <a:schemeClr val="lt1"/>
                </a:solidFill>
              </a:endParaRPr>
            </a:p>
          </p:txBody>
        </p:sp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DFB6DBE7-18B8-B54B-A668-9D6B96764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112" y="3196120"/>
              <a:ext cx="855162" cy="930196"/>
            </a:xfrm>
            <a:custGeom>
              <a:avLst/>
              <a:gdLst>
                <a:gd name="T0" fmla="*/ 267 w 844"/>
                <a:gd name="T1" fmla="*/ 590 h 926"/>
                <a:gd name="T2" fmla="*/ 314 w 844"/>
                <a:gd name="T3" fmla="*/ 607 h 926"/>
                <a:gd name="T4" fmla="*/ 336 w 844"/>
                <a:gd name="T5" fmla="*/ 661 h 926"/>
                <a:gd name="T6" fmla="*/ 385 w 844"/>
                <a:gd name="T7" fmla="*/ 682 h 926"/>
                <a:gd name="T8" fmla="*/ 459 w 844"/>
                <a:gd name="T9" fmla="*/ 701 h 926"/>
                <a:gd name="T10" fmla="*/ 515 w 844"/>
                <a:gd name="T11" fmla="*/ 712 h 926"/>
                <a:gd name="T12" fmla="*/ 521 w 844"/>
                <a:gd name="T13" fmla="*/ 738 h 926"/>
                <a:gd name="T14" fmla="*/ 532 w 844"/>
                <a:gd name="T15" fmla="*/ 796 h 926"/>
                <a:gd name="T16" fmla="*/ 543 w 844"/>
                <a:gd name="T17" fmla="*/ 838 h 926"/>
                <a:gd name="T18" fmla="*/ 545 w 844"/>
                <a:gd name="T19" fmla="*/ 872 h 926"/>
                <a:gd name="T20" fmla="*/ 583 w 844"/>
                <a:gd name="T21" fmla="*/ 877 h 926"/>
                <a:gd name="T22" fmla="*/ 609 w 844"/>
                <a:gd name="T23" fmla="*/ 858 h 926"/>
                <a:gd name="T24" fmla="*/ 634 w 844"/>
                <a:gd name="T25" fmla="*/ 892 h 926"/>
                <a:gd name="T26" fmla="*/ 675 w 844"/>
                <a:gd name="T27" fmla="*/ 879 h 926"/>
                <a:gd name="T28" fmla="*/ 696 w 844"/>
                <a:gd name="T29" fmla="*/ 905 h 926"/>
                <a:gd name="T30" fmla="*/ 754 w 844"/>
                <a:gd name="T31" fmla="*/ 913 h 926"/>
                <a:gd name="T32" fmla="*/ 769 w 844"/>
                <a:gd name="T33" fmla="*/ 860 h 926"/>
                <a:gd name="T34" fmla="*/ 728 w 844"/>
                <a:gd name="T35" fmla="*/ 819 h 926"/>
                <a:gd name="T36" fmla="*/ 726 w 844"/>
                <a:gd name="T37" fmla="*/ 763 h 926"/>
                <a:gd name="T38" fmla="*/ 699 w 844"/>
                <a:gd name="T39" fmla="*/ 714 h 926"/>
                <a:gd name="T40" fmla="*/ 624 w 844"/>
                <a:gd name="T41" fmla="*/ 680 h 926"/>
                <a:gd name="T42" fmla="*/ 588 w 844"/>
                <a:gd name="T43" fmla="*/ 436 h 926"/>
                <a:gd name="T44" fmla="*/ 660 w 844"/>
                <a:gd name="T45" fmla="*/ 425 h 926"/>
                <a:gd name="T46" fmla="*/ 726 w 844"/>
                <a:gd name="T47" fmla="*/ 393 h 926"/>
                <a:gd name="T48" fmla="*/ 792 w 844"/>
                <a:gd name="T49" fmla="*/ 396 h 926"/>
                <a:gd name="T50" fmla="*/ 844 w 844"/>
                <a:gd name="T51" fmla="*/ 398 h 926"/>
                <a:gd name="T52" fmla="*/ 833 w 844"/>
                <a:gd name="T53" fmla="*/ 344 h 926"/>
                <a:gd name="T54" fmla="*/ 824 w 844"/>
                <a:gd name="T55" fmla="*/ 302 h 926"/>
                <a:gd name="T56" fmla="*/ 762 w 844"/>
                <a:gd name="T57" fmla="*/ 293 h 926"/>
                <a:gd name="T58" fmla="*/ 713 w 844"/>
                <a:gd name="T59" fmla="*/ 276 h 926"/>
                <a:gd name="T60" fmla="*/ 664 w 844"/>
                <a:gd name="T61" fmla="*/ 274 h 926"/>
                <a:gd name="T62" fmla="*/ 628 w 844"/>
                <a:gd name="T63" fmla="*/ 98 h 926"/>
                <a:gd name="T64" fmla="*/ 564 w 844"/>
                <a:gd name="T65" fmla="*/ 75 h 926"/>
                <a:gd name="T66" fmla="*/ 553 w 844"/>
                <a:gd name="T67" fmla="*/ 32 h 926"/>
                <a:gd name="T68" fmla="*/ 517 w 844"/>
                <a:gd name="T69" fmla="*/ 25 h 926"/>
                <a:gd name="T70" fmla="*/ 449 w 844"/>
                <a:gd name="T71" fmla="*/ 47 h 926"/>
                <a:gd name="T72" fmla="*/ 384 w 844"/>
                <a:gd name="T73" fmla="*/ 58 h 926"/>
                <a:gd name="T74" fmla="*/ 314 w 844"/>
                <a:gd name="T75" fmla="*/ 75 h 926"/>
                <a:gd name="T76" fmla="*/ 239 w 844"/>
                <a:gd name="T77" fmla="*/ 117 h 926"/>
                <a:gd name="T78" fmla="*/ 179 w 844"/>
                <a:gd name="T79" fmla="*/ 117 h 926"/>
                <a:gd name="T80" fmla="*/ 160 w 844"/>
                <a:gd name="T81" fmla="*/ 164 h 926"/>
                <a:gd name="T82" fmla="*/ 150 w 844"/>
                <a:gd name="T83" fmla="*/ 272 h 926"/>
                <a:gd name="T84" fmla="*/ 131 w 844"/>
                <a:gd name="T85" fmla="*/ 318 h 926"/>
                <a:gd name="T86" fmla="*/ 79 w 844"/>
                <a:gd name="T87" fmla="*/ 346 h 926"/>
                <a:gd name="T88" fmla="*/ 13 w 844"/>
                <a:gd name="T89" fmla="*/ 434 h 926"/>
                <a:gd name="T90" fmla="*/ 41 w 844"/>
                <a:gd name="T91" fmla="*/ 473 h 926"/>
                <a:gd name="T92" fmla="*/ 69 w 844"/>
                <a:gd name="T93" fmla="*/ 517 h 926"/>
                <a:gd name="T94" fmla="*/ 107 w 844"/>
                <a:gd name="T95" fmla="*/ 539 h 926"/>
                <a:gd name="T96" fmla="*/ 156 w 844"/>
                <a:gd name="T97" fmla="*/ 560 h 926"/>
                <a:gd name="T98" fmla="*/ 194 w 844"/>
                <a:gd name="T99" fmla="*/ 56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4" h="926">
                  <a:moveTo>
                    <a:pt x="226" y="586"/>
                  </a:moveTo>
                  <a:lnTo>
                    <a:pt x="246" y="582"/>
                  </a:lnTo>
                  <a:lnTo>
                    <a:pt x="259" y="577"/>
                  </a:lnTo>
                  <a:lnTo>
                    <a:pt x="267" y="590"/>
                  </a:lnTo>
                  <a:lnTo>
                    <a:pt x="269" y="601"/>
                  </a:lnTo>
                  <a:lnTo>
                    <a:pt x="288" y="607"/>
                  </a:lnTo>
                  <a:lnTo>
                    <a:pt x="301" y="612"/>
                  </a:lnTo>
                  <a:lnTo>
                    <a:pt x="314" y="607"/>
                  </a:lnTo>
                  <a:lnTo>
                    <a:pt x="329" y="624"/>
                  </a:lnTo>
                  <a:lnTo>
                    <a:pt x="338" y="633"/>
                  </a:lnTo>
                  <a:lnTo>
                    <a:pt x="320" y="646"/>
                  </a:lnTo>
                  <a:lnTo>
                    <a:pt x="336" y="661"/>
                  </a:lnTo>
                  <a:lnTo>
                    <a:pt x="346" y="669"/>
                  </a:lnTo>
                  <a:lnTo>
                    <a:pt x="348" y="687"/>
                  </a:lnTo>
                  <a:lnTo>
                    <a:pt x="374" y="695"/>
                  </a:lnTo>
                  <a:lnTo>
                    <a:pt x="385" y="682"/>
                  </a:lnTo>
                  <a:lnTo>
                    <a:pt x="410" y="695"/>
                  </a:lnTo>
                  <a:lnTo>
                    <a:pt x="421" y="689"/>
                  </a:lnTo>
                  <a:lnTo>
                    <a:pt x="429" y="697"/>
                  </a:lnTo>
                  <a:lnTo>
                    <a:pt x="459" y="701"/>
                  </a:lnTo>
                  <a:lnTo>
                    <a:pt x="472" y="718"/>
                  </a:lnTo>
                  <a:lnTo>
                    <a:pt x="489" y="725"/>
                  </a:lnTo>
                  <a:lnTo>
                    <a:pt x="506" y="729"/>
                  </a:lnTo>
                  <a:lnTo>
                    <a:pt x="515" y="712"/>
                  </a:lnTo>
                  <a:lnTo>
                    <a:pt x="530" y="712"/>
                  </a:lnTo>
                  <a:lnTo>
                    <a:pt x="543" y="718"/>
                  </a:lnTo>
                  <a:lnTo>
                    <a:pt x="534" y="729"/>
                  </a:lnTo>
                  <a:lnTo>
                    <a:pt x="521" y="738"/>
                  </a:lnTo>
                  <a:lnTo>
                    <a:pt x="515" y="757"/>
                  </a:lnTo>
                  <a:lnTo>
                    <a:pt x="532" y="757"/>
                  </a:lnTo>
                  <a:lnTo>
                    <a:pt x="534" y="778"/>
                  </a:lnTo>
                  <a:lnTo>
                    <a:pt x="532" y="796"/>
                  </a:lnTo>
                  <a:lnTo>
                    <a:pt x="521" y="800"/>
                  </a:lnTo>
                  <a:lnTo>
                    <a:pt x="521" y="813"/>
                  </a:lnTo>
                  <a:lnTo>
                    <a:pt x="530" y="826"/>
                  </a:lnTo>
                  <a:lnTo>
                    <a:pt x="543" y="838"/>
                  </a:lnTo>
                  <a:lnTo>
                    <a:pt x="534" y="855"/>
                  </a:lnTo>
                  <a:lnTo>
                    <a:pt x="521" y="860"/>
                  </a:lnTo>
                  <a:lnTo>
                    <a:pt x="526" y="873"/>
                  </a:lnTo>
                  <a:lnTo>
                    <a:pt x="545" y="872"/>
                  </a:lnTo>
                  <a:lnTo>
                    <a:pt x="549" y="888"/>
                  </a:lnTo>
                  <a:lnTo>
                    <a:pt x="564" y="900"/>
                  </a:lnTo>
                  <a:lnTo>
                    <a:pt x="575" y="888"/>
                  </a:lnTo>
                  <a:lnTo>
                    <a:pt x="583" y="877"/>
                  </a:lnTo>
                  <a:lnTo>
                    <a:pt x="564" y="872"/>
                  </a:lnTo>
                  <a:lnTo>
                    <a:pt x="575" y="860"/>
                  </a:lnTo>
                  <a:lnTo>
                    <a:pt x="594" y="862"/>
                  </a:lnTo>
                  <a:lnTo>
                    <a:pt x="609" y="858"/>
                  </a:lnTo>
                  <a:lnTo>
                    <a:pt x="628" y="856"/>
                  </a:lnTo>
                  <a:lnTo>
                    <a:pt x="620" y="870"/>
                  </a:lnTo>
                  <a:lnTo>
                    <a:pt x="619" y="887"/>
                  </a:lnTo>
                  <a:lnTo>
                    <a:pt x="634" y="892"/>
                  </a:lnTo>
                  <a:lnTo>
                    <a:pt x="647" y="887"/>
                  </a:lnTo>
                  <a:lnTo>
                    <a:pt x="652" y="875"/>
                  </a:lnTo>
                  <a:lnTo>
                    <a:pt x="671" y="892"/>
                  </a:lnTo>
                  <a:lnTo>
                    <a:pt x="675" y="879"/>
                  </a:lnTo>
                  <a:lnTo>
                    <a:pt x="684" y="870"/>
                  </a:lnTo>
                  <a:lnTo>
                    <a:pt x="698" y="881"/>
                  </a:lnTo>
                  <a:lnTo>
                    <a:pt x="703" y="896"/>
                  </a:lnTo>
                  <a:lnTo>
                    <a:pt x="696" y="905"/>
                  </a:lnTo>
                  <a:lnTo>
                    <a:pt x="705" y="926"/>
                  </a:lnTo>
                  <a:lnTo>
                    <a:pt x="724" y="907"/>
                  </a:lnTo>
                  <a:lnTo>
                    <a:pt x="739" y="917"/>
                  </a:lnTo>
                  <a:lnTo>
                    <a:pt x="754" y="913"/>
                  </a:lnTo>
                  <a:lnTo>
                    <a:pt x="758" y="892"/>
                  </a:lnTo>
                  <a:lnTo>
                    <a:pt x="760" y="883"/>
                  </a:lnTo>
                  <a:lnTo>
                    <a:pt x="767" y="873"/>
                  </a:lnTo>
                  <a:lnTo>
                    <a:pt x="769" y="860"/>
                  </a:lnTo>
                  <a:lnTo>
                    <a:pt x="756" y="849"/>
                  </a:lnTo>
                  <a:lnTo>
                    <a:pt x="737" y="841"/>
                  </a:lnTo>
                  <a:lnTo>
                    <a:pt x="743" y="830"/>
                  </a:lnTo>
                  <a:lnTo>
                    <a:pt x="728" y="819"/>
                  </a:lnTo>
                  <a:lnTo>
                    <a:pt x="716" y="802"/>
                  </a:lnTo>
                  <a:lnTo>
                    <a:pt x="709" y="785"/>
                  </a:lnTo>
                  <a:lnTo>
                    <a:pt x="716" y="778"/>
                  </a:lnTo>
                  <a:lnTo>
                    <a:pt x="726" y="763"/>
                  </a:lnTo>
                  <a:lnTo>
                    <a:pt x="716" y="757"/>
                  </a:lnTo>
                  <a:lnTo>
                    <a:pt x="714" y="740"/>
                  </a:lnTo>
                  <a:lnTo>
                    <a:pt x="716" y="721"/>
                  </a:lnTo>
                  <a:lnTo>
                    <a:pt x="699" y="714"/>
                  </a:lnTo>
                  <a:lnTo>
                    <a:pt x="681" y="704"/>
                  </a:lnTo>
                  <a:lnTo>
                    <a:pt x="664" y="693"/>
                  </a:lnTo>
                  <a:lnTo>
                    <a:pt x="647" y="684"/>
                  </a:lnTo>
                  <a:lnTo>
                    <a:pt x="624" y="680"/>
                  </a:lnTo>
                  <a:lnTo>
                    <a:pt x="605" y="665"/>
                  </a:lnTo>
                  <a:lnTo>
                    <a:pt x="594" y="644"/>
                  </a:lnTo>
                  <a:lnTo>
                    <a:pt x="588" y="625"/>
                  </a:lnTo>
                  <a:lnTo>
                    <a:pt x="588" y="436"/>
                  </a:lnTo>
                  <a:lnTo>
                    <a:pt x="611" y="432"/>
                  </a:lnTo>
                  <a:lnTo>
                    <a:pt x="620" y="423"/>
                  </a:lnTo>
                  <a:lnTo>
                    <a:pt x="641" y="426"/>
                  </a:lnTo>
                  <a:lnTo>
                    <a:pt x="660" y="425"/>
                  </a:lnTo>
                  <a:lnTo>
                    <a:pt x="675" y="413"/>
                  </a:lnTo>
                  <a:lnTo>
                    <a:pt x="688" y="400"/>
                  </a:lnTo>
                  <a:lnTo>
                    <a:pt x="703" y="408"/>
                  </a:lnTo>
                  <a:lnTo>
                    <a:pt x="726" y="393"/>
                  </a:lnTo>
                  <a:lnTo>
                    <a:pt x="733" y="383"/>
                  </a:lnTo>
                  <a:lnTo>
                    <a:pt x="746" y="385"/>
                  </a:lnTo>
                  <a:lnTo>
                    <a:pt x="767" y="396"/>
                  </a:lnTo>
                  <a:lnTo>
                    <a:pt x="792" y="396"/>
                  </a:lnTo>
                  <a:lnTo>
                    <a:pt x="799" y="406"/>
                  </a:lnTo>
                  <a:lnTo>
                    <a:pt x="812" y="411"/>
                  </a:lnTo>
                  <a:lnTo>
                    <a:pt x="824" y="398"/>
                  </a:lnTo>
                  <a:lnTo>
                    <a:pt x="844" y="398"/>
                  </a:lnTo>
                  <a:lnTo>
                    <a:pt x="837" y="381"/>
                  </a:lnTo>
                  <a:lnTo>
                    <a:pt x="825" y="372"/>
                  </a:lnTo>
                  <a:lnTo>
                    <a:pt x="837" y="361"/>
                  </a:lnTo>
                  <a:lnTo>
                    <a:pt x="833" y="344"/>
                  </a:lnTo>
                  <a:lnTo>
                    <a:pt x="844" y="338"/>
                  </a:lnTo>
                  <a:lnTo>
                    <a:pt x="827" y="329"/>
                  </a:lnTo>
                  <a:lnTo>
                    <a:pt x="831" y="314"/>
                  </a:lnTo>
                  <a:lnTo>
                    <a:pt x="824" y="302"/>
                  </a:lnTo>
                  <a:lnTo>
                    <a:pt x="809" y="287"/>
                  </a:lnTo>
                  <a:lnTo>
                    <a:pt x="790" y="286"/>
                  </a:lnTo>
                  <a:lnTo>
                    <a:pt x="771" y="276"/>
                  </a:lnTo>
                  <a:lnTo>
                    <a:pt x="762" y="293"/>
                  </a:lnTo>
                  <a:lnTo>
                    <a:pt x="745" y="278"/>
                  </a:lnTo>
                  <a:lnTo>
                    <a:pt x="733" y="289"/>
                  </a:lnTo>
                  <a:lnTo>
                    <a:pt x="718" y="287"/>
                  </a:lnTo>
                  <a:lnTo>
                    <a:pt x="713" y="276"/>
                  </a:lnTo>
                  <a:lnTo>
                    <a:pt x="696" y="274"/>
                  </a:lnTo>
                  <a:lnTo>
                    <a:pt x="683" y="284"/>
                  </a:lnTo>
                  <a:lnTo>
                    <a:pt x="673" y="272"/>
                  </a:lnTo>
                  <a:lnTo>
                    <a:pt x="664" y="274"/>
                  </a:lnTo>
                  <a:lnTo>
                    <a:pt x="652" y="286"/>
                  </a:lnTo>
                  <a:lnTo>
                    <a:pt x="639" y="287"/>
                  </a:lnTo>
                  <a:lnTo>
                    <a:pt x="639" y="107"/>
                  </a:lnTo>
                  <a:lnTo>
                    <a:pt x="628" y="98"/>
                  </a:lnTo>
                  <a:lnTo>
                    <a:pt x="617" y="92"/>
                  </a:lnTo>
                  <a:lnTo>
                    <a:pt x="594" y="96"/>
                  </a:lnTo>
                  <a:lnTo>
                    <a:pt x="577" y="92"/>
                  </a:lnTo>
                  <a:lnTo>
                    <a:pt x="564" y="75"/>
                  </a:lnTo>
                  <a:lnTo>
                    <a:pt x="553" y="62"/>
                  </a:lnTo>
                  <a:lnTo>
                    <a:pt x="538" y="55"/>
                  </a:lnTo>
                  <a:lnTo>
                    <a:pt x="540" y="40"/>
                  </a:lnTo>
                  <a:lnTo>
                    <a:pt x="553" y="32"/>
                  </a:lnTo>
                  <a:lnTo>
                    <a:pt x="553" y="17"/>
                  </a:lnTo>
                  <a:lnTo>
                    <a:pt x="553" y="0"/>
                  </a:lnTo>
                  <a:lnTo>
                    <a:pt x="540" y="19"/>
                  </a:lnTo>
                  <a:lnTo>
                    <a:pt x="517" y="25"/>
                  </a:lnTo>
                  <a:lnTo>
                    <a:pt x="493" y="30"/>
                  </a:lnTo>
                  <a:lnTo>
                    <a:pt x="478" y="28"/>
                  </a:lnTo>
                  <a:lnTo>
                    <a:pt x="462" y="36"/>
                  </a:lnTo>
                  <a:lnTo>
                    <a:pt x="449" y="47"/>
                  </a:lnTo>
                  <a:lnTo>
                    <a:pt x="431" y="45"/>
                  </a:lnTo>
                  <a:lnTo>
                    <a:pt x="419" y="55"/>
                  </a:lnTo>
                  <a:lnTo>
                    <a:pt x="399" y="62"/>
                  </a:lnTo>
                  <a:lnTo>
                    <a:pt x="384" y="58"/>
                  </a:lnTo>
                  <a:lnTo>
                    <a:pt x="367" y="55"/>
                  </a:lnTo>
                  <a:lnTo>
                    <a:pt x="348" y="60"/>
                  </a:lnTo>
                  <a:lnTo>
                    <a:pt x="323" y="58"/>
                  </a:lnTo>
                  <a:lnTo>
                    <a:pt x="314" y="75"/>
                  </a:lnTo>
                  <a:lnTo>
                    <a:pt x="301" y="90"/>
                  </a:lnTo>
                  <a:lnTo>
                    <a:pt x="278" y="92"/>
                  </a:lnTo>
                  <a:lnTo>
                    <a:pt x="258" y="103"/>
                  </a:lnTo>
                  <a:lnTo>
                    <a:pt x="239" y="117"/>
                  </a:lnTo>
                  <a:lnTo>
                    <a:pt x="231" y="135"/>
                  </a:lnTo>
                  <a:lnTo>
                    <a:pt x="220" y="147"/>
                  </a:lnTo>
                  <a:lnTo>
                    <a:pt x="197" y="133"/>
                  </a:lnTo>
                  <a:lnTo>
                    <a:pt x="179" y="117"/>
                  </a:lnTo>
                  <a:lnTo>
                    <a:pt x="158" y="115"/>
                  </a:lnTo>
                  <a:lnTo>
                    <a:pt x="145" y="132"/>
                  </a:lnTo>
                  <a:lnTo>
                    <a:pt x="150" y="148"/>
                  </a:lnTo>
                  <a:lnTo>
                    <a:pt x="160" y="164"/>
                  </a:lnTo>
                  <a:lnTo>
                    <a:pt x="158" y="190"/>
                  </a:lnTo>
                  <a:lnTo>
                    <a:pt x="158" y="224"/>
                  </a:lnTo>
                  <a:lnTo>
                    <a:pt x="148" y="250"/>
                  </a:lnTo>
                  <a:lnTo>
                    <a:pt x="150" y="272"/>
                  </a:lnTo>
                  <a:lnTo>
                    <a:pt x="158" y="293"/>
                  </a:lnTo>
                  <a:lnTo>
                    <a:pt x="141" y="291"/>
                  </a:lnTo>
                  <a:lnTo>
                    <a:pt x="133" y="302"/>
                  </a:lnTo>
                  <a:lnTo>
                    <a:pt x="131" y="318"/>
                  </a:lnTo>
                  <a:lnTo>
                    <a:pt x="122" y="329"/>
                  </a:lnTo>
                  <a:lnTo>
                    <a:pt x="107" y="338"/>
                  </a:lnTo>
                  <a:lnTo>
                    <a:pt x="92" y="334"/>
                  </a:lnTo>
                  <a:lnTo>
                    <a:pt x="79" y="346"/>
                  </a:lnTo>
                  <a:lnTo>
                    <a:pt x="81" y="366"/>
                  </a:lnTo>
                  <a:lnTo>
                    <a:pt x="17" y="421"/>
                  </a:lnTo>
                  <a:lnTo>
                    <a:pt x="0" y="432"/>
                  </a:lnTo>
                  <a:lnTo>
                    <a:pt x="13" y="434"/>
                  </a:lnTo>
                  <a:lnTo>
                    <a:pt x="15" y="451"/>
                  </a:lnTo>
                  <a:lnTo>
                    <a:pt x="24" y="460"/>
                  </a:lnTo>
                  <a:lnTo>
                    <a:pt x="34" y="456"/>
                  </a:lnTo>
                  <a:lnTo>
                    <a:pt x="41" y="473"/>
                  </a:lnTo>
                  <a:lnTo>
                    <a:pt x="43" y="488"/>
                  </a:lnTo>
                  <a:lnTo>
                    <a:pt x="56" y="485"/>
                  </a:lnTo>
                  <a:lnTo>
                    <a:pt x="64" y="500"/>
                  </a:lnTo>
                  <a:lnTo>
                    <a:pt x="69" y="517"/>
                  </a:lnTo>
                  <a:lnTo>
                    <a:pt x="81" y="513"/>
                  </a:lnTo>
                  <a:lnTo>
                    <a:pt x="90" y="526"/>
                  </a:lnTo>
                  <a:lnTo>
                    <a:pt x="100" y="528"/>
                  </a:lnTo>
                  <a:lnTo>
                    <a:pt x="107" y="539"/>
                  </a:lnTo>
                  <a:lnTo>
                    <a:pt x="118" y="550"/>
                  </a:lnTo>
                  <a:lnTo>
                    <a:pt x="131" y="556"/>
                  </a:lnTo>
                  <a:lnTo>
                    <a:pt x="143" y="556"/>
                  </a:lnTo>
                  <a:lnTo>
                    <a:pt x="156" y="560"/>
                  </a:lnTo>
                  <a:lnTo>
                    <a:pt x="162" y="567"/>
                  </a:lnTo>
                  <a:lnTo>
                    <a:pt x="175" y="560"/>
                  </a:lnTo>
                  <a:lnTo>
                    <a:pt x="182" y="567"/>
                  </a:lnTo>
                  <a:lnTo>
                    <a:pt x="194" y="560"/>
                  </a:lnTo>
                  <a:lnTo>
                    <a:pt x="207" y="564"/>
                  </a:lnTo>
                  <a:lnTo>
                    <a:pt x="214" y="573"/>
                  </a:lnTo>
                  <a:lnTo>
                    <a:pt x="226" y="586"/>
                  </a:lnTo>
                  <a:close/>
                </a:path>
              </a:pathLst>
            </a:custGeom>
            <a:solidFill>
              <a:srgbClr val="00B050"/>
            </a:solidFill>
            <a:ln w="793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id="{EBC2CDB3-7044-B340-82CA-478ADB25C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331" y="3771716"/>
              <a:ext cx="1461069" cy="1169276"/>
            </a:xfrm>
            <a:custGeom>
              <a:avLst/>
              <a:gdLst>
                <a:gd name="T0" fmla="*/ 197 w 1442"/>
                <a:gd name="T1" fmla="*/ 178 h 1164"/>
                <a:gd name="T2" fmla="*/ 248 w 1442"/>
                <a:gd name="T3" fmla="*/ 203 h 1164"/>
                <a:gd name="T4" fmla="*/ 327 w 1442"/>
                <a:gd name="T5" fmla="*/ 218 h 1164"/>
                <a:gd name="T6" fmla="*/ 408 w 1442"/>
                <a:gd name="T7" fmla="*/ 208 h 1164"/>
                <a:gd name="T8" fmla="*/ 480 w 1442"/>
                <a:gd name="T9" fmla="*/ 216 h 1164"/>
                <a:gd name="T10" fmla="*/ 555 w 1442"/>
                <a:gd name="T11" fmla="*/ 212 h 1164"/>
                <a:gd name="T12" fmla="*/ 624 w 1442"/>
                <a:gd name="T13" fmla="*/ 206 h 1164"/>
                <a:gd name="T14" fmla="*/ 675 w 1442"/>
                <a:gd name="T15" fmla="*/ 137 h 1164"/>
                <a:gd name="T16" fmla="*/ 750 w 1442"/>
                <a:gd name="T17" fmla="*/ 113 h 1164"/>
                <a:gd name="T18" fmla="*/ 797 w 1442"/>
                <a:gd name="T19" fmla="*/ 41 h 1164"/>
                <a:gd name="T20" fmla="*/ 878 w 1442"/>
                <a:gd name="T21" fmla="*/ 0 h 1164"/>
                <a:gd name="T22" fmla="*/ 933 w 1442"/>
                <a:gd name="T23" fmla="*/ 28 h 1164"/>
                <a:gd name="T24" fmla="*/ 1002 w 1442"/>
                <a:gd name="T25" fmla="*/ 60 h 1164"/>
                <a:gd name="T26" fmla="*/ 1038 w 1442"/>
                <a:gd name="T27" fmla="*/ 122 h 1164"/>
                <a:gd name="T28" fmla="*/ 1123 w 1442"/>
                <a:gd name="T29" fmla="*/ 128 h 1164"/>
                <a:gd name="T30" fmla="*/ 1194 w 1442"/>
                <a:gd name="T31" fmla="*/ 139 h 1164"/>
                <a:gd name="T32" fmla="*/ 1196 w 1442"/>
                <a:gd name="T33" fmla="*/ 184 h 1164"/>
                <a:gd name="T34" fmla="*/ 1194 w 1442"/>
                <a:gd name="T35" fmla="*/ 253 h 1164"/>
                <a:gd name="T36" fmla="*/ 1209 w 1442"/>
                <a:gd name="T37" fmla="*/ 299 h 1164"/>
                <a:gd name="T38" fmla="*/ 1228 w 1442"/>
                <a:gd name="T39" fmla="*/ 299 h 1164"/>
                <a:gd name="T40" fmla="*/ 1284 w 1442"/>
                <a:gd name="T41" fmla="*/ 297 h 1164"/>
                <a:gd name="T42" fmla="*/ 1335 w 1442"/>
                <a:gd name="T43" fmla="*/ 319 h 1164"/>
                <a:gd name="T44" fmla="*/ 1360 w 1442"/>
                <a:gd name="T45" fmla="*/ 332 h 1164"/>
                <a:gd name="T46" fmla="*/ 1422 w 1442"/>
                <a:gd name="T47" fmla="*/ 319 h 1164"/>
                <a:gd name="T48" fmla="*/ 1431 w 1442"/>
                <a:gd name="T49" fmla="*/ 362 h 1164"/>
                <a:gd name="T50" fmla="*/ 1292 w 1442"/>
                <a:gd name="T51" fmla="*/ 1164 h 1164"/>
                <a:gd name="T52" fmla="*/ 1254 w 1442"/>
                <a:gd name="T53" fmla="*/ 1097 h 1164"/>
                <a:gd name="T54" fmla="*/ 1196 w 1442"/>
                <a:gd name="T55" fmla="*/ 1048 h 1164"/>
                <a:gd name="T56" fmla="*/ 1111 w 1442"/>
                <a:gd name="T57" fmla="*/ 1063 h 1164"/>
                <a:gd name="T58" fmla="*/ 1228 w 1442"/>
                <a:gd name="T59" fmla="*/ 760 h 1164"/>
                <a:gd name="T60" fmla="*/ 1185 w 1442"/>
                <a:gd name="T61" fmla="*/ 727 h 1164"/>
                <a:gd name="T62" fmla="*/ 1147 w 1442"/>
                <a:gd name="T63" fmla="*/ 695 h 1164"/>
                <a:gd name="T64" fmla="*/ 1096 w 1442"/>
                <a:gd name="T65" fmla="*/ 687 h 1164"/>
                <a:gd name="T66" fmla="*/ 1040 w 1442"/>
                <a:gd name="T67" fmla="*/ 650 h 1164"/>
                <a:gd name="T68" fmla="*/ 972 w 1442"/>
                <a:gd name="T69" fmla="*/ 655 h 1164"/>
                <a:gd name="T70" fmla="*/ 918 w 1442"/>
                <a:gd name="T71" fmla="*/ 682 h 1164"/>
                <a:gd name="T72" fmla="*/ 854 w 1442"/>
                <a:gd name="T73" fmla="*/ 687 h 1164"/>
                <a:gd name="T74" fmla="*/ 784 w 1442"/>
                <a:gd name="T75" fmla="*/ 633 h 1164"/>
                <a:gd name="T76" fmla="*/ 733 w 1442"/>
                <a:gd name="T77" fmla="*/ 680 h 1164"/>
                <a:gd name="T78" fmla="*/ 664 w 1442"/>
                <a:gd name="T79" fmla="*/ 721 h 1164"/>
                <a:gd name="T80" fmla="*/ 579 w 1442"/>
                <a:gd name="T81" fmla="*/ 717 h 1164"/>
                <a:gd name="T82" fmla="*/ 512 w 1442"/>
                <a:gd name="T83" fmla="*/ 734 h 1164"/>
                <a:gd name="T84" fmla="*/ 434 w 1442"/>
                <a:gd name="T85" fmla="*/ 723 h 1164"/>
                <a:gd name="T86" fmla="*/ 376 w 1442"/>
                <a:gd name="T87" fmla="*/ 693 h 1164"/>
                <a:gd name="T88" fmla="*/ 387 w 1442"/>
                <a:gd name="T89" fmla="*/ 637 h 1164"/>
                <a:gd name="T90" fmla="*/ 372 w 1442"/>
                <a:gd name="T91" fmla="*/ 580 h 1164"/>
                <a:gd name="T92" fmla="*/ 337 w 1442"/>
                <a:gd name="T93" fmla="*/ 560 h 1164"/>
                <a:gd name="T94" fmla="*/ 271 w 1442"/>
                <a:gd name="T95" fmla="*/ 548 h 1164"/>
                <a:gd name="T96" fmla="*/ 275 w 1442"/>
                <a:gd name="T97" fmla="*/ 488 h 1164"/>
                <a:gd name="T98" fmla="*/ 239 w 1442"/>
                <a:gd name="T99" fmla="*/ 437 h 1164"/>
                <a:gd name="T100" fmla="*/ 145 w 1442"/>
                <a:gd name="T101" fmla="*/ 392 h 1164"/>
                <a:gd name="T102" fmla="*/ 81 w 1442"/>
                <a:gd name="T103" fmla="*/ 359 h 1164"/>
                <a:gd name="T104" fmla="*/ 30 w 1442"/>
                <a:gd name="T105" fmla="*/ 321 h 1164"/>
                <a:gd name="T106" fmla="*/ 15 w 1442"/>
                <a:gd name="T107" fmla="*/ 265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164">
                  <a:moveTo>
                    <a:pt x="0" y="227"/>
                  </a:moveTo>
                  <a:lnTo>
                    <a:pt x="149" y="176"/>
                  </a:lnTo>
                  <a:lnTo>
                    <a:pt x="169" y="182"/>
                  </a:lnTo>
                  <a:lnTo>
                    <a:pt x="182" y="173"/>
                  </a:lnTo>
                  <a:lnTo>
                    <a:pt x="197" y="178"/>
                  </a:lnTo>
                  <a:lnTo>
                    <a:pt x="212" y="178"/>
                  </a:lnTo>
                  <a:lnTo>
                    <a:pt x="212" y="190"/>
                  </a:lnTo>
                  <a:lnTo>
                    <a:pt x="233" y="190"/>
                  </a:lnTo>
                  <a:lnTo>
                    <a:pt x="235" y="208"/>
                  </a:lnTo>
                  <a:lnTo>
                    <a:pt x="248" y="203"/>
                  </a:lnTo>
                  <a:lnTo>
                    <a:pt x="261" y="212"/>
                  </a:lnTo>
                  <a:lnTo>
                    <a:pt x="278" y="208"/>
                  </a:lnTo>
                  <a:lnTo>
                    <a:pt x="297" y="203"/>
                  </a:lnTo>
                  <a:lnTo>
                    <a:pt x="310" y="210"/>
                  </a:lnTo>
                  <a:lnTo>
                    <a:pt x="327" y="218"/>
                  </a:lnTo>
                  <a:lnTo>
                    <a:pt x="350" y="231"/>
                  </a:lnTo>
                  <a:lnTo>
                    <a:pt x="372" y="227"/>
                  </a:lnTo>
                  <a:lnTo>
                    <a:pt x="382" y="214"/>
                  </a:lnTo>
                  <a:lnTo>
                    <a:pt x="391" y="203"/>
                  </a:lnTo>
                  <a:lnTo>
                    <a:pt x="408" y="208"/>
                  </a:lnTo>
                  <a:lnTo>
                    <a:pt x="423" y="223"/>
                  </a:lnTo>
                  <a:lnTo>
                    <a:pt x="440" y="229"/>
                  </a:lnTo>
                  <a:lnTo>
                    <a:pt x="455" y="225"/>
                  </a:lnTo>
                  <a:lnTo>
                    <a:pt x="465" y="212"/>
                  </a:lnTo>
                  <a:lnTo>
                    <a:pt x="480" y="216"/>
                  </a:lnTo>
                  <a:lnTo>
                    <a:pt x="498" y="229"/>
                  </a:lnTo>
                  <a:lnTo>
                    <a:pt x="515" y="244"/>
                  </a:lnTo>
                  <a:lnTo>
                    <a:pt x="532" y="246"/>
                  </a:lnTo>
                  <a:lnTo>
                    <a:pt x="543" y="231"/>
                  </a:lnTo>
                  <a:lnTo>
                    <a:pt x="555" y="212"/>
                  </a:lnTo>
                  <a:lnTo>
                    <a:pt x="568" y="206"/>
                  </a:lnTo>
                  <a:lnTo>
                    <a:pt x="579" y="222"/>
                  </a:lnTo>
                  <a:lnTo>
                    <a:pt x="594" y="227"/>
                  </a:lnTo>
                  <a:lnTo>
                    <a:pt x="609" y="227"/>
                  </a:lnTo>
                  <a:lnTo>
                    <a:pt x="624" y="206"/>
                  </a:lnTo>
                  <a:lnTo>
                    <a:pt x="634" y="190"/>
                  </a:lnTo>
                  <a:lnTo>
                    <a:pt x="636" y="171"/>
                  </a:lnTo>
                  <a:lnTo>
                    <a:pt x="643" y="152"/>
                  </a:lnTo>
                  <a:lnTo>
                    <a:pt x="660" y="143"/>
                  </a:lnTo>
                  <a:lnTo>
                    <a:pt x="675" y="137"/>
                  </a:lnTo>
                  <a:lnTo>
                    <a:pt x="679" y="118"/>
                  </a:lnTo>
                  <a:lnTo>
                    <a:pt x="688" y="109"/>
                  </a:lnTo>
                  <a:lnTo>
                    <a:pt x="711" y="116"/>
                  </a:lnTo>
                  <a:lnTo>
                    <a:pt x="730" y="120"/>
                  </a:lnTo>
                  <a:lnTo>
                    <a:pt x="750" y="113"/>
                  </a:lnTo>
                  <a:lnTo>
                    <a:pt x="758" y="90"/>
                  </a:lnTo>
                  <a:lnTo>
                    <a:pt x="764" y="73"/>
                  </a:lnTo>
                  <a:lnTo>
                    <a:pt x="777" y="66"/>
                  </a:lnTo>
                  <a:lnTo>
                    <a:pt x="790" y="56"/>
                  </a:lnTo>
                  <a:lnTo>
                    <a:pt x="797" y="41"/>
                  </a:lnTo>
                  <a:lnTo>
                    <a:pt x="803" y="34"/>
                  </a:lnTo>
                  <a:lnTo>
                    <a:pt x="826" y="28"/>
                  </a:lnTo>
                  <a:lnTo>
                    <a:pt x="858" y="26"/>
                  </a:lnTo>
                  <a:lnTo>
                    <a:pt x="874" y="19"/>
                  </a:lnTo>
                  <a:lnTo>
                    <a:pt x="878" y="0"/>
                  </a:lnTo>
                  <a:lnTo>
                    <a:pt x="890" y="13"/>
                  </a:lnTo>
                  <a:lnTo>
                    <a:pt x="910" y="9"/>
                  </a:lnTo>
                  <a:lnTo>
                    <a:pt x="923" y="4"/>
                  </a:lnTo>
                  <a:lnTo>
                    <a:pt x="931" y="17"/>
                  </a:lnTo>
                  <a:lnTo>
                    <a:pt x="933" y="28"/>
                  </a:lnTo>
                  <a:lnTo>
                    <a:pt x="952" y="34"/>
                  </a:lnTo>
                  <a:lnTo>
                    <a:pt x="965" y="39"/>
                  </a:lnTo>
                  <a:lnTo>
                    <a:pt x="978" y="34"/>
                  </a:lnTo>
                  <a:lnTo>
                    <a:pt x="993" y="51"/>
                  </a:lnTo>
                  <a:lnTo>
                    <a:pt x="1002" y="60"/>
                  </a:lnTo>
                  <a:lnTo>
                    <a:pt x="984" y="73"/>
                  </a:lnTo>
                  <a:lnTo>
                    <a:pt x="1000" y="88"/>
                  </a:lnTo>
                  <a:lnTo>
                    <a:pt x="1010" y="96"/>
                  </a:lnTo>
                  <a:lnTo>
                    <a:pt x="1012" y="114"/>
                  </a:lnTo>
                  <a:lnTo>
                    <a:pt x="1038" y="122"/>
                  </a:lnTo>
                  <a:lnTo>
                    <a:pt x="1049" y="109"/>
                  </a:lnTo>
                  <a:lnTo>
                    <a:pt x="1074" y="122"/>
                  </a:lnTo>
                  <a:lnTo>
                    <a:pt x="1085" y="116"/>
                  </a:lnTo>
                  <a:lnTo>
                    <a:pt x="1093" y="124"/>
                  </a:lnTo>
                  <a:lnTo>
                    <a:pt x="1123" y="128"/>
                  </a:lnTo>
                  <a:lnTo>
                    <a:pt x="1136" y="145"/>
                  </a:lnTo>
                  <a:lnTo>
                    <a:pt x="1153" y="152"/>
                  </a:lnTo>
                  <a:lnTo>
                    <a:pt x="1170" y="156"/>
                  </a:lnTo>
                  <a:lnTo>
                    <a:pt x="1179" y="139"/>
                  </a:lnTo>
                  <a:lnTo>
                    <a:pt x="1194" y="139"/>
                  </a:lnTo>
                  <a:lnTo>
                    <a:pt x="1207" y="145"/>
                  </a:lnTo>
                  <a:lnTo>
                    <a:pt x="1198" y="156"/>
                  </a:lnTo>
                  <a:lnTo>
                    <a:pt x="1185" y="165"/>
                  </a:lnTo>
                  <a:lnTo>
                    <a:pt x="1179" y="184"/>
                  </a:lnTo>
                  <a:lnTo>
                    <a:pt x="1196" y="184"/>
                  </a:lnTo>
                  <a:lnTo>
                    <a:pt x="1198" y="205"/>
                  </a:lnTo>
                  <a:lnTo>
                    <a:pt x="1196" y="223"/>
                  </a:lnTo>
                  <a:lnTo>
                    <a:pt x="1185" y="227"/>
                  </a:lnTo>
                  <a:lnTo>
                    <a:pt x="1185" y="240"/>
                  </a:lnTo>
                  <a:lnTo>
                    <a:pt x="1194" y="253"/>
                  </a:lnTo>
                  <a:lnTo>
                    <a:pt x="1207" y="265"/>
                  </a:lnTo>
                  <a:lnTo>
                    <a:pt x="1198" y="282"/>
                  </a:lnTo>
                  <a:lnTo>
                    <a:pt x="1185" y="287"/>
                  </a:lnTo>
                  <a:lnTo>
                    <a:pt x="1190" y="300"/>
                  </a:lnTo>
                  <a:lnTo>
                    <a:pt x="1209" y="299"/>
                  </a:lnTo>
                  <a:lnTo>
                    <a:pt x="1213" y="315"/>
                  </a:lnTo>
                  <a:lnTo>
                    <a:pt x="1228" y="327"/>
                  </a:lnTo>
                  <a:lnTo>
                    <a:pt x="1239" y="315"/>
                  </a:lnTo>
                  <a:lnTo>
                    <a:pt x="1247" y="304"/>
                  </a:lnTo>
                  <a:lnTo>
                    <a:pt x="1228" y="299"/>
                  </a:lnTo>
                  <a:lnTo>
                    <a:pt x="1239" y="287"/>
                  </a:lnTo>
                  <a:lnTo>
                    <a:pt x="1258" y="289"/>
                  </a:lnTo>
                  <a:lnTo>
                    <a:pt x="1273" y="285"/>
                  </a:lnTo>
                  <a:lnTo>
                    <a:pt x="1292" y="283"/>
                  </a:lnTo>
                  <a:lnTo>
                    <a:pt x="1284" y="297"/>
                  </a:lnTo>
                  <a:lnTo>
                    <a:pt x="1283" y="314"/>
                  </a:lnTo>
                  <a:lnTo>
                    <a:pt x="1298" y="319"/>
                  </a:lnTo>
                  <a:lnTo>
                    <a:pt x="1311" y="314"/>
                  </a:lnTo>
                  <a:lnTo>
                    <a:pt x="1316" y="302"/>
                  </a:lnTo>
                  <a:lnTo>
                    <a:pt x="1335" y="319"/>
                  </a:lnTo>
                  <a:lnTo>
                    <a:pt x="1339" y="306"/>
                  </a:lnTo>
                  <a:lnTo>
                    <a:pt x="1348" y="297"/>
                  </a:lnTo>
                  <a:lnTo>
                    <a:pt x="1362" y="308"/>
                  </a:lnTo>
                  <a:lnTo>
                    <a:pt x="1367" y="323"/>
                  </a:lnTo>
                  <a:lnTo>
                    <a:pt x="1360" y="332"/>
                  </a:lnTo>
                  <a:lnTo>
                    <a:pt x="1369" y="353"/>
                  </a:lnTo>
                  <a:lnTo>
                    <a:pt x="1388" y="334"/>
                  </a:lnTo>
                  <a:lnTo>
                    <a:pt x="1403" y="344"/>
                  </a:lnTo>
                  <a:lnTo>
                    <a:pt x="1418" y="340"/>
                  </a:lnTo>
                  <a:lnTo>
                    <a:pt x="1422" y="319"/>
                  </a:lnTo>
                  <a:lnTo>
                    <a:pt x="1424" y="310"/>
                  </a:lnTo>
                  <a:lnTo>
                    <a:pt x="1431" y="300"/>
                  </a:lnTo>
                  <a:lnTo>
                    <a:pt x="1442" y="315"/>
                  </a:lnTo>
                  <a:lnTo>
                    <a:pt x="1433" y="340"/>
                  </a:lnTo>
                  <a:lnTo>
                    <a:pt x="1431" y="362"/>
                  </a:lnTo>
                  <a:lnTo>
                    <a:pt x="1437" y="379"/>
                  </a:lnTo>
                  <a:lnTo>
                    <a:pt x="1431" y="398"/>
                  </a:lnTo>
                  <a:lnTo>
                    <a:pt x="1426" y="421"/>
                  </a:lnTo>
                  <a:lnTo>
                    <a:pt x="1427" y="436"/>
                  </a:lnTo>
                  <a:lnTo>
                    <a:pt x="1292" y="1164"/>
                  </a:lnTo>
                  <a:lnTo>
                    <a:pt x="1279" y="1155"/>
                  </a:lnTo>
                  <a:lnTo>
                    <a:pt x="1273" y="1136"/>
                  </a:lnTo>
                  <a:lnTo>
                    <a:pt x="1258" y="1129"/>
                  </a:lnTo>
                  <a:lnTo>
                    <a:pt x="1256" y="1115"/>
                  </a:lnTo>
                  <a:lnTo>
                    <a:pt x="1254" y="1097"/>
                  </a:lnTo>
                  <a:lnTo>
                    <a:pt x="1247" y="1087"/>
                  </a:lnTo>
                  <a:lnTo>
                    <a:pt x="1228" y="1082"/>
                  </a:lnTo>
                  <a:lnTo>
                    <a:pt x="1217" y="1074"/>
                  </a:lnTo>
                  <a:lnTo>
                    <a:pt x="1204" y="1061"/>
                  </a:lnTo>
                  <a:lnTo>
                    <a:pt x="1196" y="1048"/>
                  </a:lnTo>
                  <a:lnTo>
                    <a:pt x="1177" y="1044"/>
                  </a:lnTo>
                  <a:lnTo>
                    <a:pt x="1164" y="1057"/>
                  </a:lnTo>
                  <a:lnTo>
                    <a:pt x="1151" y="1072"/>
                  </a:lnTo>
                  <a:lnTo>
                    <a:pt x="1126" y="1065"/>
                  </a:lnTo>
                  <a:lnTo>
                    <a:pt x="1111" y="1063"/>
                  </a:lnTo>
                  <a:lnTo>
                    <a:pt x="1085" y="1067"/>
                  </a:lnTo>
                  <a:lnTo>
                    <a:pt x="1068" y="1061"/>
                  </a:lnTo>
                  <a:lnTo>
                    <a:pt x="1258" y="772"/>
                  </a:lnTo>
                  <a:lnTo>
                    <a:pt x="1251" y="744"/>
                  </a:lnTo>
                  <a:lnTo>
                    <a:pt x="1228" y="760"/>
                  </a:lnTo>
                  <a:lnTo>
                    <a:pt x="1230" y="742"/>
                  </a:lnTo>
                  <a:lnTo>
                    <a:pt x="1215" y="744"/>
                  </a:lnTo>
                  <a:lnTo>
                    <a:pt x="1213" y="730"/>
                  </a:lnTo>
                  <a:lnTo>
                    <a:pt x="1207" y="715"/>
                  </a:lnTo>
                  <a:lnTo>
                    <a:pt x="1185" y="727"/>
                  </a:lnTo>
                  <a:lnTo>
                    <a:pt x="1172" y="721"/>
                  </a:lnTo>
                  <a:lnTo>
                    <a:pt x="1187" y="710"/>
                  </a:lnTo>
                  <a:lnTo>
                    <a:pt x="1172" y="706"/>
                  </a:lnTo>
                  <a:lnTo>
                    <a:pt x="1158" y="714"/>
                  </a:lnTo>
                  <a:lnTo>
                    <a:pt x="1147" y="695"/>
                  </a:lnTo>
                  <a:lnTo>
                    <a:pt x="1136" y="700"/>
                  </a:lnTo>
                  <a:lnTo>
                    <a:pt x="1121" y="691"/>
                  </a:lnTo>
                  <a:lnTo>
                    <a:pt x="1115" y="706"/>
                  </a:lnTo>
                  <a:lnTo>
                    <a:pt x="1098" y="704"/>
                  </a:lnTo>
                  <a:lnTo>
                    <a:pt x="1096" y="687"/>
                  </a:lnTo>
                  <a:lnTo>
                    <a:pt x="1089" y="674"/>
                  </a:lnTo>
                  <a:lnTo>
                    <a:pt x="1070" y="670"/>
                  </a:lnTo>
                  <a:lnTo>
                    <a:pt x="1057" y="659"/>
                  </a:lnTo>
                  <a:lnTo>
                    <a:pt x="1044" y="661"/>
                  </a:lnTo>
                  <a:lnTo>
                    <a:pt x="1040" y="650"/>
                  </a:lnTo>
                  <a:lnTo>
                    <a:pt x="1025" y="640"/>
                  </a:lnTo>
                  <a:lnTo>
                    <a:pt x="1010" y="646"/>
                  </a:lnTo>
                  <a:lnTo>
                    <a:pt x="993" y="635"/>
                  </a:lnTo>
                  <a:lnTo>
                    <a:pt x="995" y="659"/>
                  </a:lnTo>
                  <a:lnTo>
                    <a:pt x="972" y="655"/>
                  </a:lnTo>
                  <a:lnTo>
                    <a:pt x="955" y="653"/>
                  </a:lnTo>
                  <a:lnTo>
                    <a:pt x="952" y="667"/>
                  </a:lnTo>
                  <a:lnTo>
                    <a:pt x="948" y="682"/>
                  </a:lnTo>
                  <a:lnTo>
                    <a:pt x="929" y="687"/>
                  </a:lnTo>
                  <a:lnTo>
                    <a:pt x="918" y="682"/>
                  </a:lnTo>
                  <a:lnTo>
                    <a:pt x="899" y="689"/>
                  </a:lnTo>
                  <a:lnTo>
                    <a:pt x="886" y="691"/>
                  </a:lnTo>
                  <a:lnTo>
                    <a:pt x="871" y="678"/>
                  </a:lnTo>
                  <a:lnTo>
                    <a:pt x="861" y="659"/>
                  </a:lnTo>
                  <a:lnTo>
                    <a:pt x="854" y="687"/>
                  </a:lnTo>
                  <a:lnTo>
                    <a:pt x="846" y="655"/>
                  </a:lnTo>
                  <a:lnTo>
                    <a:pt x="826" y="653"/>
                  </a:lnTo>
                  <a:lnTo>
                    <a:pt x="814" y="646"/>
                  </a:lnTo>
                  <a:lnTo>
                    <a:pt x="788" y="652"/>
                  </a:lnTo>
                  <a:lnTo>
                    <a:pt x="784" y="633"/>
                  </a:lnTo>
                  <a:lnTo>
                    <a:pt x="771" y="638"/>
                  </a:lnTo>
                  <a:lnTo>
                    <a:pt x="754" y="644"/>
                  </a:lnTo>
                  <a:lnTo>
                    <a:pt x="748" y="663"/>
                  </a:lnTo>
                  <a:lnTo>
                    <a:pt x="747" y="676"/>
                  </a:lnTo>
                  <a:lnTo>
                    <a:pt x="733" y="680"/>
                  </a:lnTo>
                  <a:lnTo>
                    <a:pt x="732" y="693"/>
                  </a:lnTo>
                  <a:lnTo>
                    <a:pt x="713" y="693"/>
                  </a:lnTo>
                  <a:lnTo>
                    <a:pt x="692" y="687"/>
                  </a:lnTo>
                  <a:lnTo>
                    <a:pt x="677" y="700"/>
                  </a:lnTo>
                  <a:lnTo>
                    <a:pt x="664" y="721"/>
                  </a:lnTo>
                  <a:lnTo>
                    <a:pt x="649" y="719"/>
                  </a:lnTo>
                  <a:lnTo>
                    <a:pt x="632" y="723"/>
                  </a:lnTo>
                  <a:lnTo>
                    <a:pt x="613" y="729"/>
                  </a:lnTo>
                  <a:lnTo>
                    <a:pt x="600" y="721"/>
                  </a:lnTo>
                  <a:lnTo>
                    <a:pt x="579" y="717"/>
                  </a:lnTo>
                  <a:lnTo>
                    <a:pt x="559" y="723"/>
                  </a:lnTo>
                  <a:lnTo>
                    <a:pt x="543" y="715"/>
                  </a:lnTo>
                  <a:lnTo>
                    <a:pt x="530" y="708"/>
                  </a:lnTo>
                  <a:lnTo>
                    <a:pt x="521" y="723"/>
                  </a:lnTo>
                  <a:lnTo>
                    <a:pt x="512" y="734"/>
                  </a:lnTo>
                  <a:lnTo>
                    <a:pt x="502" y="715"/>
                  </a:lnTo>
                  <a:lnTo>
                    <a:pt x="495" y="730"/>
                  </a:lnTo>
                  <a:lnTo>
                    <a:pt x="466" y="732"/>
                  </a:lnTo>
                  <a:lnTo>
                    <a:pt x="442" y="736"/>
                  </a:lnTo>
                  <a:lnTo>
                    <a:pt x="434" y="723"/>
                  </a:lnTo>
                  <a:lnTo>
                    <a:pt x="434" y="712"/>
                  </a:lnTo>
                  <a:lnTo>
                    <a:pt x="421" y="710"/>
                  </a:lnTo>
                  <a:lnTo>
                    <a:pt x="402" y="708"/>
                  </a:lnTo>
                  <a:lnTo>
                    <a:pt x="384" y="702"/>
                  </a:lnTo>
                  <a:lnTo>
                    <a:pt x="376" y="693"/>
                  </a:lnTo>
                  <a:lnTo>
                    <a:pt x="367" y="674"/>
                  </a:lnTo>
                  <a:lnTo>
                    <a:pt x="380" y="670"/>
                  </a:lnTo>
                  <a:lnTo>
                    <a:pt x="387" y="657"/>
                  </a:lnTo>
                  <a:lnTo>
                    <a:pt x="399" y="648"/>
                  </a:lnTo>
                  <a:lnTo>
                    <a:pt x="387" y="637"/>
                  </a:lnTo>
                  <a:lnTo>
                    <a:pt x="399" y="629"/>
                  </a:lnTo>
                  <a:lnTo>
                    <a:pt x="386" y="616"/>
                  </a:lnTo>
                  <a:lnTo>
                    <a:pt x="386" y="599"/>
                  </a:lnTo>
                  <a:lnTo>
                    <a:pt x="386" y="584"/>
                  </a:lnTo>
                  <a:lnTo>
                    <a:pt x="372" y="580"/>
                  </a:lnTo>
                  <a:lnTo>
                    <a:pt x="374" y="567"/>
                  </a:lnTo>
                  <a:lnTo>
                    <a:pt x="357" y="567"/>
                  </a:lnTo>
                  <a:lnTo>
                    <a:pt x="357" y="554"/>
                  </a:lnTo>
                  <a:lnTo>
                    <a:pt x="350" y="565"/>
                  </a:lnTo>
                  <a:lnTo>
                    <a:pt x="337" y="560"/>
                  </a:lnTo>
                  <a:lnTo>
                    <a:pt x="325" y="569"/>
                  </a:lnTo>
                  <a:lnTo>
                    <a:pt x="307" y="567"/>
                  </a:lnTo>
                  <a:lnTo>
                    <a:pt x="293" y="563"/>
                  </a:lnTo>
                  <a:lnTo>
                    <a:pt x="282" y="550"/>
                  </a:lnTo>
                  <a:lnTo>
                    <a:pt x="271" y="548"/>
                  </a:lnTo>
                  <a:lnTo>
                    <a:pt x="260" y="537"/>
                  </a:lnTo>
                  <a:lnTo>
                    <a:pt x="261" y="520"/>
                  </a:lnTo>
                  <a:lnTo>
                    <a:pt x="280" y="507"/>
                  </a:lnTo>
                  <a:lnTo>
                    <a:pt x="265" y="503"/>
                  </a:lnTo>
                  <a:lnTo>
                    <a:pt x="275" y="488"/>
                  </a:lnTo>
                  <a:lnTo>
                    <a:pt x="260" y="479"/>
                  </a:lnTo>
                  <a:lnTo>
                    <a:pt x="250" y="471"/>
                  </a:lnTo>
                  <a:lnTo>
                    <a:pt x="254" y="460"/>
                  </a:lnTo>
                  <a:lnTo>
                    <a:pt x="241" y="451"/>
                  </a:lnTo>
                  <a:lnTo>
                    <a:pt x="239" y="437"/>
                  </a:lnTo>
                  <a:lnTo>
                    <a:pt x="224" y="426"/>
                  </a:lnTo>
                  <a:lnTo>
                    <a:pt x="214" y="419"/>
                  </a:lnTo>
                  <a:lnTo>
                    <a:pt x="162" y="415"/>
                  </a:lnTo>
                  <a:lnTo>
                    <a:pt x="150" y="407"/>
                  </a:lnTo>
                  <a:lnTo>
                    <a:pt x="145" y="392"/>
                  </a:lnTo>
                  <a:lnTo>
                    <a:pt x="137" y="377"/>
                  </a:lnTo>
                  <a:lnTo>
                    <a:pt x="124" y="387"/>
                  </a:lnTo>
                  <a:lnTo>
                    <a:pt x="111" y="381"/>
                  </a:lnTo>
                  <a:lnTo>
                    <a:pt x="103" y="368"/>
                  </a:lnTo>
                  <a:lnTo>
                    <a:pt x="81" y="359"/>
                  </a:lnTo>
                  <a:lnTo>
                    <a:pt x="64" y="355"/>
                  </a:lnTo>
                  <a:lnTo>
                    <a:pt x="47" y="359"/>
                  </a:lnTo>
                  <a:lnTo>
                    <a:pt x="34" y="347"/>
                  </a:lnTo>
                  <a:lnTo>
                    <a:pt x="38" y="332"/>
                  </a:lnTo>
                  <a:lnTo>
                    <a:pt x="30" y="321"/>
                  </a:lnTo>
                  <a:lnTo>
                    <a:pt x="39" y="310"/>
                  </a:lnTo>
                  <a:lnTo>
                    <a:pt x="30" y="297"/>
                  </a:lnTo>
                  <a:lnTo>
                    <a:pt x="19" y="287"/>
                  </a:lnTo>
                  <a:lnTo>
                    <a:pt x="0" y="276"/>
                  </a:lnTo>
                  <a:lnTo>
                    <a:pt x="15" y="265"/>
                  </a:lnTo>
                  <a:lnTo>
                    <a:pt x="13" y="252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FFFF00"/>
            </a:solidFill>
            <a:ln w="793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88" name="Freeform 68">
              <a:extLst>
                <a:ext uri="{FF2B5EF4-FFF2-40B4-BE49-F238E27FC236}">
                  <a16:creationId xmlns:a16="http://schemas.microsoft.com/office/drawing/2014/main" id="{462F1EBC-4AB7-244A-8D7D-2FFBC0DDA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410" y="641596"/>
              <a:ext cx="160090" cy="214970"/>
            </a:xfrm>
            <a:custGeom>
              <a:avLst/>
              <a:gdLst>
                <a:gd name="T0" fmla="*/ 141 w 158"/>
                <a:gd name="T1" fmla="*/ 2 h 214"/>
                <a:gd name="T2" fmla="*/ 120 w 158"/>
                <a:gd name="T3" fmla="*/ 0 h 214"/>
                <a:gd name="T4" fmla="*/ 94 w 158"/>
                <a:gd name="T5" fmla="*/ 6 h 214"/>
                <a:gd name="T6" fmla="*/ 77 w 158"/>
                <a:gd name="T7" fmla="*/ 19 h 214"/>
                <a:gd name="T8" fmla="*/ 65 w 158"/>
                <a:gd name="T9" fmla="*/ 34 h 214"/>
                <a:gd name="T10" fmla="*/ 52 w 158"/>
                <a:gd name="T11" fmla="*/ 40 h 214"/>
                <a:gd name="T12" fmla="*/ 49 w 158"/>
                <a:gd name="T13" fmla="*/ 49 h 214"/>
                <a:gd name="T14" fmla="*/ 30 w 158"/>
                <a:gd name="T15" fmla="*/ 57 h 214"/>
                <a:gd name="T16" fmla="*/ 11 w 158"/>
                <a:gd name="T17" fmla="*/ 57 h 214"/>
                <a:gd name="T18" fmla="*/ 1 w 158"/>
                <a:gd name="T19" fmla="*/ 72 h 214"/>
                <a:gd name="T20" fmla="*/ 0 w 158"/>
                <a:gd name="T21" fmla="*/ 89 h 214"/>
                <a:gd name="T22" fmla="*/ 3 w 158"/>
                <a:gd name="T23" fmla="*/ 106 h 214"/>
                <a:gd name="T24" fmla="*/ 3 w 158"/>
                <a:gd name="T25" fmla="*/ 122 h 214"/>
                <a:gd name="T26" fmla="*/ 3 w 158"/>
                <a:gd name="T27" fmla="*/ 136 h 214"/>
                <a:gd name="T28" fmla="*/ 13 w 158"/>
                <a:gd name="T29" fmla="*/ 147 h 214"/>
                <a:gd name="T30" fmla="*/ 17 w 158"/>
                <a:gd name="T31" fmla="*/ 160 h 214"/>
                <a:gd name="T32" fmla="*/ 32 w 158"/>
                <a:gd name="T33" fmla="*/ 160 h 214"/>
                <a:gd name="T34" fmla="*/ 43 w 158"/>
                <a:gd name="T35" fmla="*/ 169 h 214"/>
                <a:gd name="T36" fmla="*/ 47 w 158"/>
                <a:gd name="T37" fmla="*/ 184 h 214"/>
                <a:gd name="T38" fmla="*/ 64 w 158"/>
                <a:gd name="T39" fmla="*/ 181 h 214"/>
                <a:gd name="T40" fmla="*/ 84 w 158"/>
                <a:gd name="T41" fmla="*/ 186 h 214"/>
                <a:gd name="T42" fmla="*/ 94 w 158"/>
                <a:gd name="T43" fmla="*/ 192 h 214"/>
                <a:gd name="T44" fmla="*/ 109 w 158"/>
                <a:gd name="T45" fmla="*/ 214 h 214"/>
                <a:gd name="T46" fmla="*/ 118 w 158"/>
                <a:gd name="T47" fmla="*/ 205 h 214"/>
                <a:gd name="T48" fmla="*/ 124 w 158"/>
                <a:gd name="T49" fmla="*/ 188 h 214"/>
                <a:gd name="T50" fmla="*/ 129 w 158"/>
                <a:gd name="T51" fmla="*/ 175 h 214"/>
                <a:gd name="T52" fmla="*/ 135 w 158"/>
                <a:gd name="T53" fmla="*/ 160 h 214"/>
                <a:gd name="T54" fmla="*/ 137 w 158"/>
                <a:gd name="T55" fmla="*/ 145 h 214"/>
                <a:gd name="T56" fmla="*/ 150 w 158"/>
                <a:gd name="T57" fmla="*/ 128 h 214"/>
                <a:gd name="T58" fmla="*/ 154 w 158"/>
                <a:gd name="T59" fmla="*/ 115 h 214"/>
                <a:gd name="T60" fmla="*/ 154 w 158"/>
                <a:gd name="T61" fmla="*/ 96 h 214"/>
                <a:gd name="T62" fmla="*/ 150 w 158"/>
                <a:gd name="T63" fmla="*/ 81 h 214"/>
                <a:gd name="T64" fmla="*/ 158 w 158"/>
                <a:gd name="T65" fmla="*/ 64 h 214"/>
                <a:gd name="T66" fmla="*/ 152 w 158"/>
                <a:gd name="T67" fmla="*/ 49 h 214"/>
                <a:gd name="T68" fmla="*/ 152 w 158"/>
                <a:gd name="T69" fmla="*/ 19 h 214"/>
                <a:gd name="T70" fmla="*/ 141 w 158"/>
                <a:gd name="T71" fmla="*/ 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214">
                  <a:moveTo>
                    <a:pt x="141" y="2"/>
                  </a:moveTo>
                  <a:lnTo>
                    <a:pt x="120" y="0"/>
                  </a:lnTo>
                  <a:lnTo>
                    <a:pt x="94" y="6"/>
                  </a:lnTo>
                  <a:lnTo>
                    <a:pt x="77" y="19"/>
                  </a:lnTo>
                  <a:lnTo>
                    <a:pt x="65" y="34"/>
                  </a:lnTo>
                  <a:lnTo>
                    <a:pt x="52" y="40"/>
                  </a:lnTo>
                  <a:lnTo>
                    <a:pt x="49" y="49"/>
                  </a:lnTo>
                  <a:lnTo>
                    <a:pt x="30" y="57"/>
                  </a:lnTo>
                  <a:lnTo>
                    <a:pt x="11" y="57"/>
                  </a:lnTo>
                  <a:lnTo>
                    <a:pt x="1" y="72"/>
                  </a:lnTo>
                  <a:lnTo>
                    <a:pt x="0" y="89"/>
                  </a:lnTo>
                  <a:lnTo>
                    <a:pt x="3" y="106"/>
                  </a:lnTo>
                  <a:lnTo>
                    <a:pt x="3" y="122"/>
                  </a:lnTo>
                  <a:lnTo>
                    <a:pt x="3" y="136"/>
                  </a:lnTo>
                  <a:lnTo>
                    <a:pt x="13" y="147"/>
                  </a:lnTo>
                  <a:lnTo>
                    <a:pt x="17" y="160"/>
                  </a:lnTo>
                  <a:lnTo>
                    <a:pt x="32" y="160"/>
                  </a:lnTo>
                  <a:lnTo>
                    <a:pt x="43" y="169"/>
                  </a:lnTo>
                  <a:lnTo>
                    <a:pt x="47" y="184"/>
                  </a:lnTo>
                  <a:lnTo>
                    <a:pt x="64" y="181"/>
                  </a:lnTo>
                  <a:lnTo>
                    <a:pt x="84" y="186"/>
                  </a:lnTo>
                  <a:lnTo>
                    <a:pt x="94" y="192"/>
                  </a:lnTo>
                  <a:lnTo>
                    <a:pt x="109" y="214"/>
                  </a:lnTo>
                  <a:lnTo>
                    <a:pt x="118" y="205"/>
                  </a:lnTo>
                  <a:lnTo>
                    <a:pt x="124" y="188"/>
                  </a:lnTo>
                  <a:lnTo>
                    <a:pt x="129" y="175"/>
                  </a:lnTo>
                  <a:lnTo>
                    <a:pt x="135" y="160"/>
                  </a:lnTo>
                  <a:lnTo>
                    <a:pt x="137" y="145"/>
                  </a:lnTo>
                  <a:lnTo>
                    <a:pt x="150" y="128"/>
                  </a:lnTo>
                  <a:lnTo>
                    <a:pt x="154" y="115"/>
                  </a:lnTo>
                  <a:lnTo>
                    <a:pt x="154" y="96"/>
                  </a:lnTo>
                  <a:lnTo>
                    <a:pt x="150" y="81"/>
                  </a:lnTo>
                  <a:lnTo>
                    <a:pt x="158" y="64"/>
                  </a:lnTo>
                  <a:lnTo>
                    <a:pt x="152" y="49"/>
                  </a:lnTo>
                  <a:lnTo>
                    <a:pt x="152" y="19"/>
                  </a:lnTo>
                  <a:lnTo>
                    <a:pt x="141" y="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138" name="Freeform 69">
              <a:extLst>
                <a:ext uri="{FF2B5EF4-FFF2-40B4-BE49-F238E27FC236}">
                  <a16:creationId xmlns:a16="http://schemas.microsoft.com/office/drawing/2014/main" id="{65AE64AC-933E-AB4F-ACCC-2E567571F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450" y="1758739"/>
              <a:ext cx="789302" cy="715228"/>
            </a:xfrm>
            <a:custGeom>
              <a:avLst/>
              <a:gdLst>
                <a:gd name="T0" fmla="*/ 718 w 779"/>
                <a:gd name="T1" fmla="*/ 6 h 712"/>
                <a:gd name="T2" fmla="*/ 679 w 779"/>
                <a:gd name="T3" fmla="*/ 10 h 712"/>
                <a:gd name="T4" fmla="*/ 641 w 779"/>
                <a:gd name="T5" fmla="*/ 55 h 712"/>
                <a:gd name="T6" fmla="*/ 622 w 779"/>
                <a:gd name="T7" fmla="*/ 66 h 712"/>
                <a:gd name="T8" fmla="*/ 621 w 779"/>
                <a:gd name="T9" fmla="*/ 122 h 712"/>
                <a:gd name="T10" fmla="*/ 598 w 779"/>
                <a:gd name="T11" fmla="*/ 173 h 712"/>
                <a:gd name="T12" fmla="*/ 562 w 779"/>
                <a:gd name="T13" fmla="*/ 164 h 712"/>
                <a:gd name="T14" fmla="*/ 534 w 779"/>
                <a:gd name="T15" fmla="*/ 167 h 712"/>
                <a:gd name="T16" fmla="*/ 551 w 779"/>
                <a:gd name="T17" fmla="*/ 222 h 712"/>
                <a:gd name="T18" fmla="*/ 515 w 779"/>
                <a:gd name="T19" fmla="*/ 276 h 712"/>
                <a:gd name="T20" fmla="*/ 464 w 779"/>
                <a:gd name="T21" fmla="*/ 325 h 712"/>
                <a:gd name="T22" fmla="*/ 408 w 779"/>
                <a:gd name="T23" fmla="*/ 342 h 712"/>
                <a:gd name="T24" fmla="*/ 372 w 779"/>
                <a:gd name="T25" fmla="*/ 368 h 712"/>
                <a:gd name="T26" fmla="*/ 335 w 779"/>
                <a:gd name="T27" fmla="*/ 368 h 712"/>
                <a:gd name="T28" fmla="*/ 365 w 779"/>
                <a:gd name="T29" fmla="*/ 321 h 712"/>
                <a:gd name="T30" fmla="*/ 320 w 779"/>
                <a:gd name="T31" fmla="*/ 312 h 712"/>
                <a:gd name="T32" fmla="*/ 299 w 779"/>
                <a:gd name="T33" fmla="*/ 387 h 712"/>
                <a:gd name="T34" fmla="*/ 261 w 779"/>
                <a:gd name="T35" fmla="*/ 387 h 712"/>
                <a:gd name="T36" fmla="*/ 211 w 779"/>
                <a:gd name="T37" fmla="*/ 404 h 712"/>
                <a:gd name="T38" fmla="*/ 169 w 779"/>
                <a:gd name="T39" fmla="*/ 381 h 712"/>
                <a:gd name="T40" fmla="*/ 124 w 779"/>
                <a:gd name="T41" fmla="*/ 370 h 712"/>
                <a:gd name="T42" fmla="*/ 105 w 779"/>
                <a:gd name="T43" fmla="*/ 336 h 712"/>
                <a:gd name="T44" fmla="*/ 81 w 779"/>
                <a:gd name="T45" fmla="*/ 316 h 712"/>
                <a:gd name="T46" fmla="*/ 39 w 779"/>
                <a:gd name="T47" fmla="*/ 272 h 712"/>
                <a:gd name="T48" fmla="*/ 2 w 779"/>
                <a:gd name="T49" fmla="*/ 293 h 712"/>
                <a:gd name="T50" fmla="*/ 23 w 779"/>
                <a:gd name="T51" fmla="*/ 329 h 712"/>
                <a:gd name="T52" fmla="*/ 0 w 779"/>
                <a:gd name="T53" fmla="*/ 368 h 712"/>
                <a:gd name="T54" fmla="*/ 21 w 779"/>
                <a:gd name="T55" fmla="*/ 402 h 712"/>
                <a:gd name="T56" fmla="*/ 64 w 779"/>
                <a:gd name="T57" fmla="*/ 398 h 712"/>
                <a:gd name="T58" fmla="*/ 94 w 779"/>
                <a:gd name="T59" fmla="*/ 396 h 712"/>
                <a:gd name="T60" fmla="*/ 103 w 779"/>
                <a:gd name="T61" fmla="*/ 455 h 712"/>
                <a:gd name="T62" fmla="*/ 133 w 779"/>
                <a:gd name="T63" fmla="*/ 481 h 712"/>
                <a:gd name="T64" fmla="*/ 179 w 779"/>
                <a:gd name="T65" fmla="*/ 511 h 712"/>
                <a:gd name="T66" fmla="*/ 220 w 779"/>
                <a:gd name="T67" fmla="*/ 470 h 712"/>
                <a:gd name="T68" fmla="*/ 250 w 779"/>
                <a:gd name="T69" fmla="*/ 468 h 712"/>
                <a:gd name="T70" fmla="*/ 301 w 779"/>
                <a:gd name="T71" fmla="*/ 500 h 712"/>
                <a:gd name="T72" fmla="*/ 331 w 779"/>
                <a:gd name="T73" fmla="*/ 541 h 712"/>
                <a:gd name="T74" fmla="*/ 348 w 779"/>
                <a:gd name="T75" fmla="*/ 601 h 712"/>
                <a:gd name="T76" fmla="*/ 340 w 779"/>
                <a:gd name="T77" fmla="*/ 644 h 712"/>
                <a:gd name="T78" fmla="*/ 374 w 779"/>
                <a:gd name="T79" fmla="*/ 676 h 712"/>
                <a:gd name="T80" fmla="*/ 417 w 779"/>
                <a:gd name="T81" fmla="*/ 691 h 712"/>
                <a:gd name="T82" fmla="*/ 470 w 779"/>
                <a:gd name="T83" fmla="*/ 693 h 712"/>
                <a:gd name="T84" fmla="*/ 472 w 779"/>
                <a:gd name="T85" fmla="*/ 631 h 712"/>
                <a:gd name="T86" fmla="*/ 506 w 779"/>
                <a:gd name="T87" fmla="*/ 599 h 712"/>
                <a:gd name="T88" fmla="*/ 506 w 779"/>
                <a:gd name="T89" fmla="*/ 554 h 712"/>
                <a:gd name="T90" fmla="*/ 527 w 779"/>
                <a:gd name="T91" fmla="*/ 513 h 712"/>
                <a:gd name="T92" fmla="*/ 572 w 779"/>
                <a:gd name="T93" fmla="*/ 517 h 712"/>
                <a:gd name="T94" fmla="*/ 621 w 779"/>
                <a:gd name="T95" fmla="*/ 481 h 712"/>
                <a:gd name="T96" fmla="*/ 658 w 779"/>
                <a:gd name="T97" fmla="*/ 434 h 712"/>
                <a:gd name="T98" fmla="*/ 688 w 779"/>
                <a:gd name="T99" fmla="*/ 436 h 712"/>
                <a:gd name="T100" fmla="*/ 694 w 779"/>
                <a:gd name="T101" fmla="*/ 383 h 712"/>
                <a:gd name="T102" fmla="*/ 639 w 779"/>
                <a:gd name="T103" fmla="*/ 353 h 712"/>
                <a:gd name="T104" fmla="*/ 662 w 779"/>
                <a:gd name="T105" fmla="*/ 289 h 712"/>
                <a:gd name="T106" fmla="*/ 654 w 779"/>
                <a:gd name="T107" fmla="*/ 224 h 712"/>
                <a:gd name="T108" fmla="*/ 718 w 779"/>
                <a:gd name="T109" fmla="*/ 169 h 712"/>
                <a:gd name="T110" fmla="*/ 779 w 779"/>
                <a:gd name="T111" fmla="*/ 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9" h="712">
                  <a:moveTo>
                    <a:pt x="745" y="6"/>
                  </a:moveTo>
                  <a:lnTo>
                    <a:pt x="732" y="15"/>
                  </a:lnTo>
                  <a:lnTo>
                    <a:pt x="718" y="6"/>
                  </a:lnTo>
                  <a:lnTo>
                    <a:pt x="703" y="0"/>
                  </a:lnTo>
                  <a:lnTo>
                    <a:pt x="696" y="19"/>
                  </a:lnTo>
                  <a:lnTo>
                    <a:pt x="679" y="10"/>
                  </a:lnTo>
                  <a:lnTo>
                    <a:pt x="669" y="28"/>
                  </a:lnTo>
                  <a:lnTo>
                    <a:pt x="656" y="53"/>
                  </a:lnTo>
                  <a:lnTo>
                    <a:pt x="641" y="55"/>
                  </a:lnTo>
                  <a:lnTo>
                    <a:pt x="630" y="49"/>
                  </a:lnTo>
                  <a:lnTo>
                    <a:pt x="615" y="49"/>
                  </a:lnTo>
                  <a:lnTo>
                    <a:pt x="622" y="66"/>
                  </a:lnTo>
                  <a:lnTo>
                    <a:pt x="619" y="85"/>
                  </a:lnTo>
                  <a:lnTo>
                    <a:pt x="619" y="105"/>
                  </a:lnTo>
                  <a:lnTo>
                    <a:pt x="621" y="122"/>
                  </a:lnTo>
                  <a:lnTo>
                    <a:pt x="611" y="135"/>
                  </a:lnTo>
                  <a:lnTo>
                    <a:pt x="606" y="158"/>
                  </a:lnTo>
                  <a:lnTo>
                    <a:pt x="598" y="173"/>
                  </a:lnTo>
                  <a:lnTo>
                    <a:pt x="583" y="186"/>
                  </a:lnTo>
                  <a:lnTo>
                    <a:pt x="568" y="180"/>
                  </a:lnTo>
                  <a:lnTo>
                    <a:pt x="562" y="164"/>
                  </a:lnTo>
                  <a:lnTo>
                    <a:pt x="551" y="148"/>
                  </a:lnTo>
                  <a:lnTo>
                    <a:pt x="532" y="148"/>
                  </a:lnTo>
                  <a:lnTo>
                    <a:pt x="534" y="167"/>
                  </a:lnTo>
                  <a:lnTo>
                    <a:pt x="547" y="179"/>
                  </a:lnTo>
                  <a:lnTo>
                    <a:pt x="549" y="199"/>
                  </a:lnTo>
                  <a:lnTo>
                    <a:pt x="551" y="222"/>
                  </a:lnTo>
                  <a:lnTo>
                    <a:pt x="547" y="239"/>
                  </a:lnTo>
                  <a:lnTo>
                    <a:pt x="532" y="250"/>
                  </a:lnTo>
                  <a:lnTo>
                    <a:pt x="515" y="276"/>
                  </a:lnTo>
                  <a:lnTo>
                    <a:pt x="495" y="297"/>
                  </a:lnTo>
                  <a:lnTo>
                    <a:pt x="476" y="314"/>
                  </a:lnTo>
                  <a:lnTo>
                    <a:pt x="464" y="325"/>
                  </a:lnTo>
                  <a:lnTo>
                    <a:pt x="444" y="325"/>
                  </a:lnTo>
                  <a:lnTo>
                    <a:pt x="410" y="321"/>
                  </a:lnTo>
                  <a:lnTo>
                    <a:pt x="408" y="342"/>
                  </a:lnTo>
                  <a:lnTo>
                    <a:pt x="395" y="353"/>
                  </a:lnTo>
                  <a:lnTo>
                    <a:pt x="380" y="357"/>
                  </a:lnTo>
                  <a:lnTo>
                    <a:pt x="372" y="368"/>
                  </a:lnTo>
                  <a:lnTo>
                    <a:pt x="369" y="383"/>
                  </a:lnTo>
                  <a:lnTo>
                    <a:pt x="344" y="381"/>
                  </a:lnTo>
                  <a:lnTo>
                    <a:pt x="335" y="368"/>
                  </a:lnTo>
                  <a:lnTo>
                    <a:pt x="352" y="355"/>
                  </a:lnTo>
                  <a:lnTo>
                    <a:pt x="369" y="340"/>
                  </a:lnTo>
                  <a:lnTo>
                    <a:pt x="365" y="321"/>
                  </a:lnTo>
                  <a:lnTo>
                    <a:pt x="357" y="312"/>
                  </a:lnTo>
                  <a:lnTo>
                    <a:pt x="338" y="306"/>
                  </a:lnTo>
                  <a:lnTo>
                    <a:pt x="320" y="312"/>
                  </a:lnTo>
                  <a:lnTo>
                    <a:pt x="303" y="327"/>
                  </a:lnTo>
                  <a:lnTo>
                    <a:pt x="297" y="359"/>
                  </a:lnTo>
                  <a:lnTo>
                    <a:pt x="299" y="387"/>
                  </a:lnTo>
                  <a:lnTo>
                    <a:pt x="291" y="406"/>
                  </a:lnTo>
                  <a:lnTo>
                    <a:pt x="278" y="385"/>
                  </a:lnTo>
                  <a:lnTo>
                    <a:pt x="261" y="387"/>
                  </a:lnTo>
                  <a:lnTo>
                    <a:pt x="246" y="394"/>
                  </a:lnTo>
                  <a:lnTo>
                    <a:pt x="229" y="404"/>
                  </a:lnTo>
                  <a:lnTo>
                    <a:pt x="211" y="404"/>
                  </a:lnTo>
                  <a:lnTo>
                    <a:pt x="196" y="398"/>
                  </a:lnTo>
                  <a:lnTo>
                    <a:pt x="186" y="381"/>
                  </a:lnTo>
                  <a:lnTo>
                    <a:pt x="169" y="381"/>
                  </a:lnTo>
                  <a:lnTo>
                    <a:pt x="154" y="368"/>
                  </a:lnTo>
                  <a:lnTo>
                    <a:pt x="133" y="355"/>
                  </a:lnTo>
                  <a:lnTo>
                    <a:pt x="124" y="370"/>
                  </a:lnTo>
                  <a:lnTo>
                    <a:pt x="111" y="364"/>
                  </a:lnTo>
                  <a:lnTo>
                    <a:pt x="115" y="346"/>
                  </a:lnTo>
                  <a:lnTo>
                    <a:pt x="105" y="336"/>
                  </a:lnTo>
                  <a:lnTo>
                    <a:pt x="107" y="312"/>
                  </a:lnTo>
                  <a:lnTo>
                    <a:pt x="98" y="301"/>
                  </a:lnTo>
                  <a:lnTo>
                    <a:pt x="81" y="316"/>
                  </a:lnTo>
                  <a:lnTo>
                    <a:pt x="62" y="316"/>
                  </a:lnTo>
                  <a:lnTo>
                    <a:pt x="45" y="293"/>
                  </a:lnTo>
                  <a:lnTo>
                    <a:pt x="39" y="272"/>
                  </a:lnTo>
                  <a:lnTo>
                    <a:pt x="21" y="257"/>
                  </a:lnTo>
                  <a:lnTo>
                    <a:pt x="7" y="278"/>
                  </a:lnTo>
                  <a:lnTo>
                    <a:pt x="2" y="293"/>
                  </a:lnTo>
                  <a:lnTo>
                    <a:pt x="11" y="310"/>
                  </a:lnTo>
                  <a:lnTo>
                    <a:pt x="21" y="312"/>
                  </a:lnTo>
                  <a:lnTo>
                    <a:pt x="23" y="329"/>
                  </a:lnTo>
                  <a:lnTo>
                    <a:pt x="15" y="340"/>
                  </a:lnTo>
                  <a:lnTo>
                    <a:pt x="9" y="355"/>
                  </a:lnTo>
                  <a:lnTo>
                    <a:pt x="0" y="368"/>
                  </a:lnTo>
                  <a:lnTo>
                    <a:pt x="2" y="385"/>
                  </a:lnTo>
                  <a:lnTo>
                    <a:pt x="6" y="404"/>
                  </a:lnTo>
                  <a:lnTo>
                    <a:pt x="21" y="402"/>
                  </a:lnTo>
                  <a:lnTo>
                    <a:pt x="36" y="394"/>
                  </a:lnTo>
                  <a:lnTo>
                    <a:pt x="51" y="402"/>
                  </a:lnTo>
                  <a:lnTo>
                    <a:pt x="64" y="398"/>
                  </a:lnTo>
                  <a:lnTo>
                    <a:pt x="75" y="387"/>
                  </a:lnTo>
                  <a:lnTo>
                    <a:pt x="85" y="381"/>
                  </a:lnTo>
                  <a:lnTo>
                    <a:pt x="94" y="396"/>
                  </a:lnTo>
                  <a:lnTo>
                    <a:pt x="101" y="423"/>
                  </a:lnTo>
                  <a:lnTo>
                    <a:pt x="92" y="436"/>
                  </a:lnTo>
                  <a:lnTo>
                    <a:pt x="103" y="455"/>
                  </a:lnTo>
                  <a:lnTo>
                    <a:pt x="111" y="468"/>
                  </a:lnTo>
                  <a:lnTo>
                    <a:pt x="117" y="479"/>
                  </a:lnTo>
                  <a:lnTo>
                    <a:pt x="133" y="481"/>
                  </a:lnTo>
                  <a:lnTo>
                    <a:pt x="156" y="487"/>
                  </a:lnTo>
                  <a:lnTo>
                    <a:pt x="162" y="500"/>
                  </a:lnTo>
                  <a:lnTo>
                    <a:pt x="179" y="511"/>
                  </a:lnTo>
                  <a:lnTo>
                    <a:pt x="197" y="502"/>
                  </a:lnTo>
                  <a:lnTo>
                    <a:pt x="214" y="487"/>
                  </a:lnTo>
                  <a:lnTo>
                    <a:pt x="220" y="470"/>
                  </a:lnTo>
                  <a:lnTo>
                    <a:pt x="231" y="464"/>
                  </a:lnTo>
                  <a:lnTo>
                    <a:pt x="241" y="451"/>
                  </a:lnTo>
                  <a:lnTo>
                    <a:pt x="250" y="468"/>
                  </a:lnTo>
                  <a:lnTo>
                    <a:pt x="265" y="479"/>
                  </a:lnTo>
                  <a:lnTo>
                    <a:pt x="295" y="485"/>
                  </a:lnTo>
                  <a:lnTo>
                    <a:pt x="301" y="500"/>
                  </a:lnTo>
                  <a:lnTo>
                    <a:pt x="303" y="518"/>
                  </a:lnTo>
                  <a:lnTo>
                    <a:pt x="314" y="530"/>
                  </a:lnTo>
                  <a:lnTo>
                    <a:pt x="331" y="541"/>
                  </a:lnTo>
                  <a:lnTo>
                    <a:pt x="331" y="562"/>
                  </a:lnTo>
                  <a:lnTo>
                    <a:pt x="342" y="584"/>
                  </a:lnTo>
                  <a:lnTo>
                    <a:pt x="348" y="601"/>
                  </a:lnTo>
                  <a:lnTo>
                    <a:pt x="338" y="616"/>
                  </a:lnTo>
                  <a:lnTo>
                    <a:pt x="327" y="637"/>
                  </a:lnTo>
                  <a:lnTo>
                    <a:pt x="340" y="644"/>
                  </a:lnTo>
                  <a:lnTo>
                    <a:pt x="365" y="644"/>
                  </a:lnTo>
                  <a:lnTo>
                    <a:pt x="376" y="657"/>
                  </a:lnTo>
                  <a:lnTo>
                    <a:pt x="374" y="676"/>
                  </a:lnTo>
                  <a:lnTo>
                    <a:pt x="393" y="678"/>
                  </a:lnTo>
                  <a:lnTo>
                    <a:pt x="401" y="691"/>
                  </a:lnTo>
                  <a:lnTo>
                    <a:pt x="417" y="691"/>
                  </a:lnTo>
                  <a:lnTo>
                    <a:pt x="431" y="708"/>
                  </a:lnTo>
                  <a:lnTo>
                    <a:pt x="459" y="712"/>
                  </a:lnTo>
                  <a:lnTo>
                    <a:pt x="470" y="693"/>
                  </a:lnTo>
                  <a:lnTo>
                    <a:pt x="464" y="674"/>
                  </a:lnTo>
                  <a:lnTo>
                    <a:pt x="474" y="654"/>
                  </a:lnTo>
                  <a:lnTo>
                    <a:pt x="472" y="631"/>
                  </a:lnTo>
                  <a:lnTo>
                    <a:pt x="476" y="618"/>
                  </a:lnTo>
                  <a:lnTo>
                    <a:pt x="491" y="612"/>
                  </a:lnTo>
                  <a:lnTo>
                    <a:pt x="506" y="599"/>
                  </a:lnTo>
                  <a:lnTo>
                    <a:pt x="515" y="580"/>
                  </a:lnTo>
                  <a:lnTo>
                    <a:pt x="502" y="571"/>
                  </a:lnTo>
                  <a:lnTo>
                    <a:pt x="506" y="554"/>
                  </a:lnTo>
                  <a:lnTo>
                    <a:pt x="502" y="537"/>
                  </a:lnTo>
                  <a:lnTo>
                    <a:pt x="511" y="528"/>
                  </a:lnTo>
                  <a:lnTo>
                    <a:pt x="527" y="513"/>
                  </a:lnTo>
                  <a:lnTo>
                    <a:pt x="536" y="503"/>
                  </a:lnTo>
                  <a:lnTo>
                    <a:pt x="553" y="511"/>
                  </a:lnTo>
                  <a:lnTo>
                    <a:pt x="572" y="517"/>
                  </a:lnTo>
                  <a:lnTo>
                    <a:pt x="590" y="509"/>
                  </a:lnTo>
                  <a:lnTo>
                    <a:pt x="609" y="498"/>
                  </a:lnTo>
                  <a:lnTo>
                    <a:pt x="621" y="481"/>
                  </a:lnTo>
                  <a:lnTo>
                    <a:pt x="634" y="466"/>
                  </a:lnTo>
                  <a:lnTo>
                    <a:pt x="641" y="453"/>
                  </a:lnTo>
                  <a:lnTo>
                    <a:pt x="658" y="434"/>
                  </a:lnTo>
                  <a:lnTo>
                    <a:pt x="669" y="451"/>
                  </a:lnTo>
                  <a:lnTo>
                    <a:pt x="688" y="455"/>
                  </a:lnTo>
                  <a:lnTo>
                    <a:pt x="688" y="436"/>
                  </a:lnTo>
                  <a:lnTo>
                    <a:pt x="686" y="415"/>
                  </a:lnTo>
                  <a:lnTo>
                    <a:pt x="700" y="404"/>
                  </a:lnTo>
                  <a:lnTo>
                    <a:pt x="694" y="383"/>
                  </a:lnTo>
                  <a:lnTo>
                    <a:pt x="684" y="374"/>
                  </a:lnTo>
                  <a:lnTo>
                    <a:pt x="662" y="364"/>
                  </a:lnTo>
                  <a:lnTo>
                    <a:pt x="639" y="353"/>
                  </a:lnTo>
                  <a:lnTo>
                    <a:pt x="653" y="338"/>
                  </a:lnTo>
                  <a:lnTo>
                    <a:pt x="662" y="310"/>
                  </a:lnTo>
                  <a:lnTo>
                    <a:pt x="662" y="289"/>
                  </a:lnTo>
                  <a:lnTo>
                    <a:pt x="653" y="269"/>
                  </a:lnTo>
                  <a:lnTo>
                    <a:pt x="649" y="246"/>
                  </a:lnTo>
                  <a:lnTo>
                    <a:pt x="654" y="224"/>
                  </a:lnTo>
                  <a:lnTo>
                    <a:pt x="669" y="205"/>
                  </a:lnTo>
                  <a:lnTo>
                    <a:pt x="696" y="184"/>
                  </a:lnTo>
                  <a:lnTo>
                    <a:pt x="718" y="169"/>
                  </a:lnTo>
                  <a:lnTo>
                    <a:pt x="730" y="148"/>
                  </a:lnTo>
                  <a:lnTo>
                    <a:pt x="728" y="126"/>
                  </a:lnTo>
                  <a:lnTo>
                    <a:pt x="779" y="4"/>
                  </a:lnTo>
                  <a:lnTo>
                    <a:pt x="762" y="6"/>
                  </a:lnTo>
                  <a:lnTo>
                    <a:pt x="745" y="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139" name="Freeform 70">
              <a:extLst>
                <a:ext uri="{FF2B5EF4-FFF2-40B4-BE49-F238E27FC236}">
                  <a16:creationId xmlns:a16="http://schemas.microsoft.com/office/drawing/2014/main" id="{FDC44088-ED5A-9A4F-8643-DD2E88B42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123" y="2375815"/>
              <a:ext cx="1141904" cy="1001519"/>
            </a:xfrm>
            <a:custGeom>
              <a:avLst/>
              <a:gdLst>
                <a:gd name="T0" fmla="*/ 1116 w 1127"/>
                <a:gd name="T1" fmla="*/ 603 h 997"/>
                <a:gd name="T2" fmla="*/ 1070 w 1127"/>
                <a:gd name="T3" fmla="*/ 601 h 997"/>
                <a:gd name="T4" fmla="*/ 1046 w 1127"/>
                <a:gd name="T5" fmla="*/ 599 h 997"/>
                <a:gd name="T6" fmla="*/ 1008 w 1127"/>
                <a:gd name="T7" fmla="*/ 607 h 997"/>
                <a:gd name="T8" fmla="*/ 960 w 1127"/>
                <a:gd name="T9" fmla="*/ 612 h 997"/>
                <a:gd name="T10" fmla="*/ 913 w 1127"/>
                <a:gd name="T11" fmla="*/ 616 h 997"/>
                <a:gd name="T12" fmla="*/ 834 w 1127"/>
                <a:gd name="T13" fmla="*/ 627 h 997"/>
                <a:gd name="T14" fmla="*/ 798 w 1127"/>
                <a:gd name="T15" fmla="*/ 622 h 997"/>
                <a:gd name="T16" fmla="*/ 768 w 1127"/>
                <a:gd name="T17" fmla="*/ 638 h 997"/>
                <a:gd name="T18" fmla="*/ 706 w 1127"/>
                <a:gd name="T19" fmla="*/ 657 h 997"/>
                <a:gd name="T20" fmla="*/ 685 w 1127"/>
                <a:gd name="T21" fmla="*/ 685 h 997"/>
                <a:gd name="T22" fmla="*/ 629 w 1127"/>
                <a:gd name="T23" fmla="*/ 695 h 997"/>
                <a:gd name="T24" fmla="*/ 583 w 1127"/>
                <a:gd name="T25" fmla="*/ 715 h 997"/>
                <a:gd name="T26" fmla="*/ 561 w 1127"/>
                <a:gd name="T27" fmla="*/ 744 h 997"/>
                <a:gd name="T28" fmla="*/ 514 w 1127"/>
                <a:gd name="T29" fmla="*/ 762 h 997"/>
                <a:gd name="T30" fmla="*/ 469 w 1127"/>
                <a:gd name="T31" fmla="*/ 768 h 997"/>
                <a:gd name="T32" fmla="*/ 412 w 1127"/>
                <a:gd name="T33" fmla="*/ 774 h 997"/>
                <a:gd name="T34" fmla="*/ 390 w 1127"/>
                <a:gd name="T35" fmla="*/ 982 h 997"/>
                <a:gd name="T36" fmla="*/ 296 w 1127"/>
                <a:gd name="T37" fmla="*/ 997 h 997"/>
                <a:gd name="T38" fmla="*/ 235 w 1127"/>
                <a:gd name="T39" fmla="*/ 965 h 997"/>
                <a:gd name="T40" fmla="*/ 175 w 1127"/>
                <a:gd name="T41" fmla="*/ 937 h 997"/>
                <a:gd name="T42" fmla="*/ 115 w 1127"/>
                <a:gd name="T43" fmla="*/ 907 h 997"/>
                <a:gd name="T44" fmla="*/ 100 w 1127"/>
                <a:gd name="T45" fmla="*/ 836 h 997"/>
                <a:gd name="T46" fmla="*/ 81 w 1127"/>
                <a:gd name="T47" fmla="*/ 761 h 997"/>
                <a:gd name="T48" fmla="*/ 100 w 1127"/>
                <a:gd name="T49" fmla="*/ 691 h 997"/>
                <a:gd name="T50" fmla="*/ 51 w 1127"/>
                <a:gd name="T51" fmla="*/ 629 h 997"/>
                <a:gd name="T52" fmla="*/ 6 w 1127"/>
                <a:gd name="T53" fmla="*/ 601 h 997"/>
                <a:gd name="T54" fmla="*/ 76 w 1127"/>
                <a:gd name="T55" fmla="*/ 522 h 997"/>
                <a:gd name="T56" fmla="*/ 85 w 1127"/>
                <a:gd name="T57" fmla="*/ 462 h 997"/>
                <a:gd name="T58" fmla="*/ 109 w 1127"/>
                <a:gd name="T59" fmla="*/ 415 h 997"/>
                <a:gd name="T60" fmla="*/ 143 w 1127"/>
                <a:gd name="T61" fmla="*/ 383 h 997"/>
                <a:gd name="T62" fmla="*/ 198 w 1127"/>
                <a:gd name="T63" fmla="*/ 297 h 997"/>
                <a:gd name="T64" fmla="*/ 251 w 1127"/>
                <a:gd name="T65" fmla="*/ 269 h 997"/>
                <a:gd name="T66" fmla="*/ 307 w 1127"/>
                <a:gd name="T67" fmla="*/ 248 h 997"/>
                <a:gd name="T68" fmla="*/ 316 w 1127"/>
                <a:gd name="T69" fmla="*/ 205 h 997"/>
                <a:gd name="T70" fmla="*/ 335 w 1127"/>
                <a:gd name="T71" fmla="*/ 146 h 997"/>
                <a:gd name="T72" fmla="*/ 380 w 1127"/>
                <a:gd name="T73" fmla="*/ 193 h 997"/>
                <a:gd name="T74" fmla="*/ 427 w 1127"/>
                <a:gd name="T75" fmla="*/ 208 h 997"/>
                <a:gd name="T76" fmla="*/ 480 w 1127"/>
                <a:gd name="T77" fmla="*/ 212 h 997"/>
                <a:gd name="T78" fmla="*/ 525 w 1127"/>
                <a:gd name="T79" fmla="*/ 75 h 997"/>
                <a:gd name="T80" fmla="*/ 582 w 1127"/>
                <a:gd name="T81" fmla="*/ 146 h 997"/>
                <a:gd name="T82" fmla="*/ 627 w 1127"/>
                <a:gd name="T83" fmla="*/ 205 h 997"/>
                <a:gd name="T84" fmla="*/ 679 w 1127"/>
                <a:gd name="T85" fmla="*/ 180 h 997"/>
                <a:gd name="T86" fmla="*/ 730 w 1127"/>
                <a:gd name="T87" fmla="*/ 190 h 997"/>
                <a:gd name="T88" fmla="*/ 800 w 1127"/>
                <a:gd name="T89" fmla="*/ 152 h 997"/>
                <a:gd name="T90" fmla="*/ 856 w 1127"/>
                <a:gd name="T91" fmla="*/ 161 h 997"/>
                <a:gd name="T92" fmla="*/ 948 w 1127"/>
                <a:gd name="T93" fmla="*/ 92 h 997"/>
                <a:gd name="T94" fmla="*/ 1022 w 1127"/>
                <a:gd name="T95" fmla="*/ 49 h 997"/>
                <a:gd name="T96" fmla="*/ 1093 w 1127"/>
                <a:gd name="T97" fmla="*/ 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7" h="997">
                  <a:moveTo>
                    <a:pt x="1110" y="0"/>
                  </a:moveTo>
                  <a:lnTo>
                    <a:pt x="1127" y="597"/>
                  </a:lnTo>
                  <a:lnTo>
                    <a:pt x="1116" y="603"/>
                  </a:lnTo>
                  <a:lnTo>
                    <a:pt x="1099" y="593"/>
                  </a:lnTo>
                  <a:lnTo>
                    <a:pt x="1089" y="599"/>
                  </a:lnTo>
                  <a:lnTo>
                    <a:pt x="1070" y="601"/>
                  </a:lnTo>
                  <a:lnTo>
                    <a:pt x="1061" y="590"/>
                  </a:lnTo>
                  <a:lnTo>
                    <a:pt x="1055" y="580"/>
                  </a:lnTo>
                  <a:lnTo>
                    <a:pt x="1046" y="599"/>
                  </a:lnTo>
                  <a:lnTo>
                    <a:pt x="1027" y="607"/>
                  </a:lnTo>
                  <a:lnTo>
                    <a:pt x="1014" y="595"/>
                  </a:lnTo>
                  <a:lnTo>
                    <a:pt x="1008" y="607"/>
                  </a:lnTo>
                  <a:lnTo>
                    <a:pt x="997" y="601"/>
                  </a:lnTo>
                  <a:lnTo>
                    <a:pt x="982" y="610"/>
                  </a:lnTo>
                  <a:lnTo>
                    <a:pt x="960" y="612"/>
                  </a:lnTo>
                  <a:lnTo>
                    <a:pt x="939" y="610"/>
                  </a:lnTo>
                  <a:lnTo>
                    <a:pt x="928" y="601"/>
                  </a:lnTo>
                  <a:lnTo>
                    <a:pt x="913" y="616"/>
                  </a:lnTo>
                  <a:lnTo>
                    <a:pt x="890" y="620"/>
                  </a:lnTo>
                  <a:lnTo>
                    <a:pt x="864" y="625"/>
                  </a:lnTo>
                  <a:lnTo>
                    <a:pt x="834" y="627"/>
                  </a:lnTo>
                  <a:lnTo>
                    <a:pt x="820" y="610"/>
                  </a:lnTo>
                  <a:lnTo>
                    <a:pt x="803" y="608"/>
                  </a:lnTo>
                  <a:lnTo>
                    <a:pt x="798" y="622"/>
                  </a:lnTo>
                  <a:lnTo>
                    <a:pt x="802" y="642"/>
                  </a:lnTo>
                  <a:lnTo>
                    <a:pt x="783" y="631"/>
                  </a:lnTo>
                  <a:lnTo>
                    <a:pt x="768" y="638"/>
                  </a:lnTo>
                  <a:lnTo>
                    <a:pt x="745" y="640"/>
                  </a:lnTo>
                  <a:lnTo>
                    <a:pt x="726" y="655"/>
                  </a:lnTo>
                  <a:lnTo>
                    <a:pt x="706" y="657"/>
                  </a:lnTo>
                  <a:lnTo>
                    <a:pt x="708" y="669"/>
                  </a:lnTo>
                  <a:lnTo>
                    <a:pt x="687" y="672"/>
                  </a:lnTo>
                  <a:lnTo>
                    <a:pt x="685" y="685"/>
                  </a:lnTo>
                  <a:lnTo>
                    <a:pt x="676" y="695"/>
                  </a:lnTo>
                  <a:lnTo>
                    <a:pt x="657" y="691"/>
                  </a:lnTo>
                  <a:lnTo>
                    <a:pt x="629" y="695"/>
                  </a:lnTo>
                  <a:lnTo>
                    <a:pt x="612" y="693"/>
                  </a:lnTo>
                  <a:lnTo>
                    <a:pt x="598" y="702"/>
                  </a:lnTo>
                  <a:lnTo>
                    <a:pt x="583" y="715"/>
                  </a:lnTo>
                  <a:lnTo>
                    <a:pt x="578" y="731"/>
                  </a:lnTo>
                  <a:lnTo>
                    <a:pt x="572" y="744"/>
                  </a:lnTo>
                  <a:lnTo>
                    <a:pt x="561" y="744"/>
                  </a:lnTo>
                  <a:lnTo>
                    <a:pt x="548" y="746"/>
                  </a:lnTo>
                  <a:lnTo>
                    <a:pt x="538" y="759"/>
                  </a:lnTo>
                  <a:lnTo>
                    <a:pt x="514" y="762"/>
                  </a:lnTo>
                  <a:lnTo>
                    <a:pt x="495" y="762"/>
                  </a:lnTo>
                  <a:lnTo>
                    <a:pt x="482" y="772"/>
                  </a:lnTo>
                  <a:lnTo>
                    <a:pt x="469" y="768"/>
                  </a:lnTo>
                  <a:lnTo>
                    <a:pt x="452" y="774"/>
                  </a:lnTo>
                  <a:lnTo>
                    <a:pt x="437" y="766"/>
                  </a:lnTo>
                  <a:lnTo>
                    <a:pt x="412" y="774"/>
                  </a:lnTo>
                  <a:lnTo>
                    <a:pt x="397" y="764"/>
                  </a:lnTo>
                  <a:lnTo>
                    <a:pt x="388" y="776"/>
                  </a:lnTo>
                  <a:lnTo>
                    <a:pt x="390" y="982"/>
                  </a:lnTo>
                  <a:lnTo>
                    <a:pt x="352" y="984"/>
                  </a:lnTo>
                  <a:lnTo>
                    <a:pt x="324" y="992"/>
                  </a:lnTo>
                  <a:lnTo>
                    <a:pt x="296" y="997"/>
                  </a:lnTo>
                  <a:lnTo>
                    <a:pt x="275" y="988"/>
                  </a:lnTo>
                  <a:lnTo>
                    <a:pt x="258" y="975"/>
                  </a:lnTo>
                  <a:lnTo>
                    <a:pt x="235" y="965"/>
                  </a:lnTo>
                  <a:lnTo>
                    <a:pt x="222" y="946"/>
                  </a:lnTo>
                  <a:lnTo>
                    <a:pt x="198" y="943"/>
                  </a:lnTo>
                  <a:lnTo>
                    <a:pt x="175" y="937"/>
                  </a:lnTo>
                  <a:lnTo>
                    <a:pt x="153" y="941"/>
                  </a:lnTo>
                  <a:lnTo>
                    <a:pt x="134" y="926"/>
                  </a:lnTo>
                  <a:lnTo>
                    <a:pt x="115" y="907"/>
                  </a:lnTo>
                  <a:lnTo>
                    <a:pt x="108" y="886"/>
                  </a:lnTo>
                  <a:lnTo>
                    <a:pt x="98" y="873"/>
                  </a:lnTo>
                  <a:lnTo>
                    <a:pt x="100" y="836"/>
                  </a:lnTo>
                  <a:lnTo>
                    <a:pt x="93" y="811"/>
                  </a:lnTo>
                  <a:lnTo>
                    <a:pt x="79" y="787"/>
                  </a:lnTo>
                  <a:lnTo>
                    <a:pt x="81" y="761"/>
                  </a:lnTo>
                  <a:lnTo>
                    <a:pt x="74" y="736"/>
                  </a:lnTo>
                  <a:lnTo>
                    <a:pt x="87" y="717"/>
                  </a:lnTo>
                  <a:lnTo>
                    <a:pt x="100" y="691"/>
                  </a:lnTo>
                  <a:lnTo>
                    <a:pt x="96" y="659"/>
                  </a:lnTo>
                  <a:lnTo>
                    <a:pt x="81" y="644"/>
                  </a:lnTo>
                  <a:lnTo>
                    <a:pt x="51" y="629"/>
                  </a:lnTo>
                  <a:lnTo>
                    <a:pt x="27" y="618"/>
                  </a:lnTo>
                  <a:lnTo>
                    <a:pt x="0" y="620"/>
                  </a:lnTo>
                  <a:lnTo>
                    <a:pt x="6" y="601"/>
                  </a:lnTo>
                  <a:lnTo>
                    <a:pt x="36" y="567"/>
                  </a:lnTo>
                  <a:lnTo>
                    <a:pt x="57" y="548"/>
                  </a:lnTo>
                  <a:lnTo>
                    <a:pt x="76" y="522"/>
                  </a:lnTo>
                  <a:lnTo>
                    <a:pt x="83" y="505"/>
                  </a:lnTo>
                  <a:lnTo>
                    <a:pt x="81" y="484"/>
                  </a:lnTo>
                  <a:lnTo>
                    <a:pt x="85" y="462"/>
                  </a:lnTo>
                  <a:lnTo>
                    <a:pt x="93" y="439"/>
                  </a:lnTo>
                  <a:lnTo>
                    <a:pt x="104" y="432"/>
                  </a:lnTo>
                  <a:lnTo>
                    <a:pt x="109" y="415"/>
                  </a:lnTo>
                  <a:lnTo>
                    <a:pt x="119" y="400"/>
                  </a:lnTo>
                  <a:lnTo>
                    <a:pt x="132" y="396"/>
                  </a:lnTo>
                  <a:lnTo>
                    <a:pt x="143" y="383"/>
                  </a:lnTo>
                  <a:lnTo>
                    <a:pt x="155" y="366"/>
                  </a:lnTo>
                  <a:lnTo>
                    <a:pt x="170" y="336"/>
                  </a:lnTo>
                  <a:lnTo>
                    <a:pt x="198" y="297"/>
                  </a:lnTo>
                  <a:lnTo>
                    <a:pt x="217" y="293"/>
                  </a:lnTo>
                  <a:lnTo>
                    <a:pt x="239" y="284"/>
                  </a:lnTo>
                  <a:lnTo>
                    <a:pt x="251" y="269"/>
                  </a:lnTo>
                  <a:lnTo>
                    <a:pt x="277" y="269"/>
                  </a:lnTo>
                  <a:lnTo>
                    <a:pt x="296" y="259"/>
                  </a:lnTo>
                  <a:lnTo>
                    <a:pt x="307" y="248"/>
                  </a:lnTo>
                  <a:lnTo>
                    <a:pt x="322" y="238"/>
                  </a:lnTo>
                  <a:lnTo>
                    <a:pt x="330" y="225"/>
                  </a:lnTo>
                  <a:lnTo>
                    <a:pt x="316" y="205"/>
                  </a:lnTo>
                  <a:lnTo>
                    <a:pt x="309" y="182"/>
                  </a:lnTo>
                  <a:lnTo>
                    <a:pt x="318" y="160"/>
                  </a:lnTo>
                  <a:lnTo>
                    <a:pt x="335" y="146"/>
                  </a:lnTo>
                  <a:lnTo>
                    <a:pt x="356" y="150"/>
                  </a:lnTo>
                  <a:lnTo>
                    <a:pt x="375" y="165"/>
                  </a:lnTo>
                  <a:lnTo>
                    <a:pt x="380" y="193"/>
                  </a:lnTo>
                  <a:lnTo>
                    <a:pt x="393" y="216"/>
                  </a:lnTo>
                  <a:lnTo>
                    <a:pt x="410" y="216"/>
                  </a:lnTo>
                  <a:lnTo>
                    <a:pt x="427" y="208"/>
                  </a:lnTo>
                  <a:lnTo>
                    <a:pt x="439" y="199"/>
                  </a:lnTo>
                  <a:lnTo>
                    <a:pt x="459" y="203"/>
                  </a:lnTo>
                  <a:lnTo>
                    <a:pt x="480" y="212"/>
                  </a:lnTo>
                  <a:lnTo>
                    <a:pt x="495" y="225"/>
                  </a:lnTo>
                  <a:lnTo>
                    <a:pt x="512" y="229"/>
                  </a:lnTo>
                  <a:lnTo>
                    <a:pt x="525" y="75"/>
                  </a:lnTo>
                  <a:lnTo>
                    <a:pt x="538" y="100"/>
                  </a:lnTo>
                  <a:lnTo>
                    <a:pt x="557" y="118"/>
                  </a:lnTo>
                  <a:lnTo>
                    <a:pt x="582" y="146"/>
                  </a:lnTo>
                  <a:lnTo>
                    <a:pt x="604" y="167"/>
                  </a:lnTo>
                  <a:lnTo>
                    <a:pt x="615" y="186"/>
                  </a:lnTo>
                  <a:lnTo>
                    <a:pt x="627" y="205"/>
                  </a:lnTo>
                  <a:lnTo>
                    <a:pt x="645" y="192"/>
                  </a:lnTo>
                  <a:lnTo>
                    <a:pt x="662" y="199"/>
                  </a:lnTo>
                  <a:lnTo>
                    <a:pt x="679" y="180"/>
                  </a:lnTo>
                  <a:lnTo>
                    <a:pt x="698" y="188"/>
                  </a:lnTo>
                  <a:lnTo>
                    <a:pt x="715" y="182"/>
                  </a:lnTo>
                  <a:lnTo>
                    <a:pt x="730" y="190"/>
                  </a:lnTo>
                  <a:lnTo>
                    <a:pt x="753" y="165"/>
                  </a:lnTo>
                  <a:lnTo>
                    <a:pt x="773" y="154"/>
                  </a:lnTo>
                  <a:lnTo>
                    <a:pt x="800" y="152"/>
                  </a:lnTo>
                  <a:lnTo>
                    <a:pt x="822" y="163"/>
                  </a:lnTo>
                  <a:lnTo>
                    <a:pt x="837" y="169"/>
                  </a:lnTo>
                  <a:lnTo>
                    <a:pt x="856" y="161"/>
                  </a:lnTo>
                  <a:lnTo>
                    <a:pt x="899" y="107"/>
                  </a:lnTo>
                  <a:lnTo>
                    <a:pt x="928" y="98"/>
                  </a:lnTo>
                  <a:lnTo>
                    <a:pt x="948" y="92"/>
                  </a:lnTo>
                  <a:lnTo>
                    <a:pt x="956" y="73"/>
                  </a:lnTo>
                  <a:lnTo>
                    <a:pt x="997" y="64"/>
                  </a:lnTo>
                  <a:lnTo>
                    <a:pt x="1022" y="49"/>
                  </a:lnTo>
                  <a:lnTo>
                    <a:pt x="1054" y="30"/>
                  </a:lnTo>
                  <a:lnTo>
                    <a:pt x="1082" y="24"/>
                  </a:lnTo>
                  <a:lnTo>
                    <a:pt x="1093" y="7"/>
                  </a:lnTo>
                  <a:lnTo>
                    <a:pt x="1114" y="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FF33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grpSp>
          <p:nvGrpSpPr>
            <p:cNvPr id="140" name="Grupo 139">
              <a:extLst>
                <a:ext uri="{FF2B5EF4-FFF2-40B4-BE49-F238E27FC236}">
                  <a16:creationId xmlns:a16="http://schemas.microsoft.com/office/drawing/2014/main" id="{8D0ED161-A923-984B-A0DB-A3DB4FDB3063}"/>
                </a:ext>
              </a:extLst>
            </p:cNvPr>
            <p:cNvGrpSpPr/>
            <p:nvPr/>
          </p:nvGrpSpPr>
          <p:grpSpPr>
            <a:xfrm>
              <a:off x="410211" y="288405"/>
              <a:ext cx="399687" cy="563140"/>
              <a:chOff x="410212" y="288405"/>
              <a:chExt cx="636097" cy="896236"/>
            </a:xfrm>
            <a:grpFill/>
          </p:grpSpPr>
          <p:sp>
            <p:nvSpPr>
              <p:cNvPr id="146" name="Freeform 71">
                <a:extLst>
                  <a:ext uri="{FF2B5EF4-FFF2-40B4-BE49-F238E27FC236}">
                    <a16:creationId xmlns:a16="http://schemas.microsoft.com/office/drawing/2014/main" id="{A5AC8F9C-295E-C74D-8865-8F93680FB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12" y="329871"/>
                <a:ext cx="344456" cy="854770"/>
              </a:xfrm>
              <a:custGeom>
                <a:avLst/>
                <a:gdLst>
                  <a:gd name="T0" fmla="*/ 182 w 265"/>
                  <a:gd name="T1" fmla="*/ 150 h 640"/>
                  <a:gd name="T2" fmla="*/ 172 w 265"/>
                  <a:gd name="T3" fmla="*/ 143 h 640"/>
                  <a:gd name="T4" fmla="*/ 163 w 265"/>
                  <a:gd name="T5" fmla="*/ 138 h 640"/>
                  <a:gd name="T6" fmla="*/ 164 w 265"/>
                  <a:gd name="T7" fmla="*/ 131 h 640"/>
                  <a:gd name="T8" fmla="*/ 160 w 265"/>
                  <a:gd name="T9" fmla="*/ 142 h 640"/>
                  <a:gd name="T10" fmla="*/ 162 w 265"/>
                  <a:gd name="T11" fmla="*/ 147 h 640"/>
                  <a:gd name="T12" fmla="*/ 170 w 265"/>
                  <a:gd name="T13" fmla="*/ 148 h 640"/>
                  <a:gd name="T14" fmla="*/ 178 w 265"/>
                  <a:gd name="T15" fmla="*/ 153 h 640"/>
                  <a:gd name="T16" fmla="*/ 193 w 265"/>
                  <a:gd name="T17" fmla="*/ 163 h 640"/>
                  <a:gd name="T18" fmla="*/ 181 w 265"/>
                  <a:gd name="T19" fmla="*/ 173 h 640"/>
                  <a:gd name="T20" fmla="*/ 155 w 265"/>
                  <a:gd name="T21" fmla="*/ 183 h 640"/>
                  <a:gd name="T22" fmla="*/ 174 w 265"/>
                  <a:gd name="T23" fmla="*/ 197 h 640"/>
                  <a:gd name="T24" fmla="*/ 173 w 265"/>
                  <a:gd name="T25" fmla="*/ 219 h 640"/>
                  <a:gd name="T26" fmla="*/ 171 w 265"/>
                  <a:gd name="T27" fmla="*/ 263 h 640"/>
                  <a:gd name="T28" fmla="*/ 174 w 265"/>
                  <a:gd name="T29" fmla="*/ 274 h 640"/>
                  <a:gd name="T30" fmla="*/ 154 w 265"/>
                  <a:gd name="T31" fmla="*/ 299 h 640"/>
                  <a:gd name="T32" fmla="*/ 157 w 265"/>
                  <a:gd name="T33" fmla="*/ 335 h 640"/>
                  <a:gd name="T34" fmla="*/ 154 w 265"/>
                  <a:gd name="T35" fmla="*/ 359 h 640"/>
                  <a:gd name="T36" fmla="*/ 152 w 265"/>
                  <a:gd name="T37" fmla="*/ 363 h 640"/>
                  <a:gd name="T38" fmla="*/ 127 w 265"/>
                  <a:gd name="T39" fmla="*/ 392 h 640"/>
                  <a:gd name="T40" fmla="*/ 119 w 265"/>
                  <a:gd name="T41" fmla="*/ 426 h 640"/>
                  <a:gd name="T42" fmla="*/ 116 w 265"/>
                  <a:gd name="T43" fmla="*/ 470 h 640"/>
                  <a:gd name="T44" fmla="*/ 100 w 265"/>
                  <a:gd name="T45" fmla="*/ 516 h 640"/>
                  <a:gd name="T46" fmla="*/ 99 w 265"/>
                  <a:gd name="T47" fmla="*/ 524 h 640"/>
                  <a:gd name="T48" fmla="*/ 85 w 265"/>
                  <a:gd name="T49" fmla="*/ 555 h 640"/>
                  <a:gd name="T50" fmla="*/ 63 w 265"/>
                  <a:gd name="T51" fmla="*/ 599 h 640"/>
                  <a:gd name="T52" fmla="*/ 61 w 265"/>
                  <a:gd name="T53" fmla="*/ 603 h 640"/>
                  <a:gd name="T54" fmla="*/ 59 w 265"/>
                  <a:gd name="T55" fmla="*/ 605 h 640"/>
                  <a:gd name="T56" fmla="*/ 57 w 265"/>
                  <a:gd name="T57" fmla="*/ 610 h 640"/>
                  <a:gd name="T58" fmla="*/ 21 w 265"/>
                  <a:gd name="T59" fmla="*/ 628 h 640"/>
                  <a:gd name="T60" fmla="*/ 11 w 265"/>
                  <a:gd name="T61" fmla="*/ 606 h 640"/>
                  <a:gd name="T62" fmla="*/ 1 w 265"/>
                  <a:gd name="T63" fmla="*/ 577 h 640"/>
                  <a:gd name="T64" fmla="*/ 2 w 265"/>
                  <a:gd name="T65" fmla="*/ 553 h 640"/>
                  <a:gd name="T66" fmla="*/ 31 w 265"/>
                  <a:gd name="T67" fmla="*/ 505 h 640"/>
                  <a:gd name="T68" fmla="*/ 32 w 265"/>
                  <a:gd name="T69" fmla="*/ 480 h 640"/>
                  <a:gd name="T70" fmla="*/ 29 w 265"/>
                  <a:gd name="T71" fmla="*/ 464 h 640"/>
                  <a:gd name="T72" fmla="*/ 35 w 265"/>
                  <a:gd name="T73" fmla="*/ 416 h 640"/>
                  <a:gd name="T74" fmla="*/ 33 w 265"/>
                  <a:gd name="T75" fmla="*/ 391 h 640"/>
                  <a:gd name="T76" fmla="*/ 40 w 265"/>
                  <a:gd name="T77" fmla="*/ 383 h 640"/>
                  <a:gd name="T78" fmla="*/ 22 w 265"/>
                  <a:gd name="T79" fmla="*/ 376 h 640"/>
                  <a:gd name="T80" fmla="*/ 4 w 265"/>
                  <a:gd name="T81" fmla="*/ 364 h 640"/>
                  <a:gd name="T82" fmla="*/ 13 w 265"/>
                  <a:gd name="T83" fmla="*/ 318 h 640"/>
                  <a:gd name="T84" fmla="*/ 15 w 265"/>
                  <a:gd name="T85" fmla="*/ 304 h 640"/>
                  <a:gd name="T86" fmla="*/ 28 w 265"/>
                  <a:gd name="T87" fmla="*/ 269 h 640"/>
                  <a:gd name="T88" fmla="*/ 19 w 265"/>
                  <a:gd name="T89" fmla="*/ 219 h 640"/>
                  <a:gd name="T90" fmla="*/ 21 w 265"/>
                  <a:gd name="T91" fmla="*/ 209 h 640"/>
                  <a:gd name="T92" fmla="*/ 24 w 265"/>
                  <a:gd name="T93" fmla="*/ 204 h 640"/>
                  <a:gd name="T94" fmla="*/ 36 w 265"/>
                  <a:gd name="T95" fmla="*/ 190 h 640"/>
                  <a:gd name="T96" fmla="*/ 41 w 265"/>
                  <a:gd name="T97" fmla="*/ 185 h 640"/>
                  <a:gd name="T98" fmla="*/ 67 w 265"/>
                  <a:gd name="T99" fmla="*/ 151 h 640"/>
                  <a:gd name="T100" fmla="*/ 71 w 265"/>
                  <a:gd name="T101" fmla="*/ 118 h 640"/>
                  <a:gd name="T102" fmla="*/ 95 w 265"/>
                  <a:gd name="T103" fmla="*/ 62 h 640"/>
                  <a:gd name="T104" fmla="*/ 137 w 265"/>
                  <a:gd name="T105" fmla="*/ 20 h 640"/>
                  <a:gd name="T106" fmla="*/ 168 w 265"/>
                  <a:gd name="T107" fmla="*/ 2 h 640"/>
                  <a:gd name="T108" fmla="*/ 194 w 265"/>
                  <a:gd name="T109" fmla="*/ 25 h 640"/>
                  <a:gd name="T110" fmla="*/ 229 w 265"/>
                  <a:gd name="T111" fmla="*/ 51 h 640"/>
                  <a:gd name="T112" fmla="*/ 258 w 265"/>
                  <a:gd name="T113" fmla="*/ 82 h 640"/>
                  <a:gd name="T114" fmla="*/ 219 w 265"/>
                  <a:gd name="T115" fmla="*/ 83 h 640"/>
                  <a:gd name="T116" fmla="*/ 191 w 265"/>
                  <a:gd name="T117" fmla="*/ 12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5" h="640">
                    <a:moveTo>
                      <a:pt x="192" y="140"/>
                    </a:move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86" y="140"/>
                      <a:pt x="187" y="141"/>
                      <a:pt x="185" y="146"/>
                    </a:cubicBezTo>
                    <a:cubicBezTo>
                      <a:pt x="185" y="146"/>
                      <a:pt x="185" y="147"/>
                      <a:pt x="185" y="148"/>
                    </a:cubicBezTo>
                    <a:cubicBezTo>
                      <a:pt x="184" y="149"/>
                      <a:pt x="184" y="150"/>
                      <a:pt x="182" y="150"/>
                    </a:cubicBezTo>
                    <a:cubicBezTo>
                      <a:pt x="181" y="151"/>
                      <a:pt x="181" y="149"/>
                      <a:pt x="181" y="148"/>
                    </a:cubicBezTo>
                    <a:cubicBezTo>
                      <a:pt x="180" y="148"/>
                      <a:pt x="180" y="148"/>
                      <a:pt x="180" y="147"/>
                    </a:cubicBezTo>
                    <a:cubicBezTo>
                      <a:pt x="179" y="146"/>
                      <a:pt x="177" y="147"/>
                      <a:pt x="177" y="145"/>
                    </a:cubicBezTo>
                    <a:cubicBezTo>
                      <a:pt x="176" y="144"/>
                      <a:pt x="176" y="143"/>
                      <a:pt x="174" y="144"/>
                    </a:cubicBezTo>
                    <a:cubicBezTo>
                      <a:pt x="173" y="144"/>
                      <a:pt x="173" y="144"/>
                      <a:pt x="172" y="143"/>
                    </a:cubicBezTo>
                    <a:cubicBezTo>
                      <a:pt x="172" y="143"/>
                      <a:pt x="172" y="143"/>
                      <a:pt x="172" y="143"/>
                    </a:cubicBezTo>
                    <a:cubicBezTo>
                      <a:pt x="172" y="143"/>
                      <a:pt x="171" y="143"/>
                      <a:pt x="171" y="143"/>
                    </a:cubicBezTo>
                    <a:cubicBezTo>
                      <a:pt x="170" y="143"/>
                      <a:pt x="170" y="142"/>
                      <a:pt x="169" y="142"/>
                    </a:cubicBezTo>
                    <a:cubicBezTo>
                      <a:pt x="167" y="139"/>
                      <a:pt x="164" y="141"/>
                      <a:pt x="162" y="140"/>
                    </a:cubicBezTo>
                    <a:cubicBezTo>
                      <a:pt x="161" y="138"/>
                      <a:pt x="162" y="138"/>
                      <a:pt x="163" y="138"/>
                    </a:cubicBezTo>
                    <a:cubicBezTo>
                      <a:pt x="166" y="139"/>
                      <a:pt x="169" y="138"/>
                      <a:pt x="172" y="137"/>
                    </a:cubicBezTo>
                    <a:cubicBezTo>
                      <a:pt x="172" y="137"/>
                      <a:pt x="172" y="137"/>
                      <a:pt x="172" y="137"/>
                    </a:cubicBezTo>
                    <a:cubicBezTo>
                      <a:pt x="172" y="136"/>
                      <a:pt x="172" y="136"/>
                      <a:pt x="172" y="136"/>
                    </a:cubicBezTo>
                    <a:cubicBezTo>
                      <a:pt x="173" y="133"/>
                      <a:pt x="170" y="133"/>
                      <a:pt x="169" y="134"/>
                    </a:cubicBezTo>
                    <a:cubicBezTo>
                      <a:pt x="167" y="134"/>
                      <a:pt x="165" y="133"/>
                      <a:pt x="164" y="131"/>
                    </a:cubicBezTo>
                    <a:cubicBezTo>
                      <a:pt x="162" y="129"/>
                      <a:pt x="159" y="127"/>
                      <a:pt x="156" y="125"/>
                    </a:cubicBezTo>
                    <a:cubicBezTo>
                      <a:pt x="156" y="124"/>
                      <a:pt x="155" y="123"/>
                      <a:pt x="154" y="124"/>
                    </a:cubicBezTo>
                    <a:cubicBezTo>
                      <a:pt x="154" y="126"/>
                      <a:pt x="154" y="128"/>
                      <a:pt x="154" y="131"/>
                    </a:cubicBezTo>
                    <a:cubicBezTo>
                      <a:pt x="153" y="134"/>
                      <a:pt x="154" y="136"/>
                      <a:pt x="156" y="138"/>
                    </a:cubicBezTo>
                    <a:cubicBezTo>
                      <a:pt x="157" y="139"/>
                      <a:pt x="159" y="141"/>
                      <a:pt x="160" y="142"/>
                    </a:cubicBezTo>
                    <a:cubicBezTo>
                      <a:pt x="160" y="143"/>
                      <a:pt x="160" y="143"/>
                      <a:pt x="160" y="143"/>
                    </a:cubicBezTo>
                    <a:cubicBezTo>
                      <a:pt x="160" y="143"/>
                      <a:pt x="160" y="143"/>
                      <a:pt x="160" y="143"/>
                    </a:cubicBezTo>
                    <a:cubicBezTo>
                      <a:pt x="160" y="144"/>
                      <a:pt x="160" y="145"/>
                      <a:pt x="162" y="145"/>
                    </a:cubicBezTo>
                    <a:cubicBezTo>
                      <a:pt x="162" y="145"/>
                      <a:pt x="162" y="145"/>
                      <a:pt x="162" y="145"/>
                    </a:cubicBezTo>
                    <a:cubicBezTo>
                      <a:pt x="162" y="146"/>
                      <a:pt x="161" y="147"/>
                      <a:pt x="162" y="147"/>
                    </a:cubicBezTo>
                    <a:cubicBezTo>
                      <a:pt x="162" y="147"/>
                      <a:pt x="162" y="147"/>
                      <a:pt x="162" y="147"/>
                    </a:cubicBezTo>
                    <a:cubicBezTo>
                      <a:pt x="162" y="147"/>
                      <a:pt x="162" y="148"/>
                      <a:pt x="163" y="148"/>
                    </a:cubicBezTo>
                    <a:cubicBezTo>
                      <a:pt x="163" y="148"/>
                      <a:pt x="163" y="148"/>
                      <a:pt x="163" y="148"/>
                    </a:cubicBezTo>
                    <a:cubicBezTo>
                      <a:pt x="163" y="148"/>
                      <a:pt x="163" y="149"/>
                      <a:pt x="164" y="149"/>
                    </a:cubicBezTo>
                    <a:cubicBezTo>
                      <a:pt x="167" y="152"/>
                      <a:pt x="168" y="152"/>
                      <a:pt x="170" y="148"/>
                    </a:cubicBezTo>
                    <a:cubicBezTo>
                      <a:pt x="171" y="147"/>
                      <a:pt x="171" y="146"/>
                      <a:pt x="171" y="146"/>
                    </a:cubicBezTo>
                    <a:cubicBezTo>
                      <a:pt x="172" y="146"/>
                      <a:pt x="173" y="145"/>
                      <a:pt x="174" y="146"/>
                    </a:cubicBezTo>
                    <a:cubicBezTo>
                      <a:pt x="177" y="147"/>
                      <a:pt x="178" y="149"/>
                      <a:pt x="177" y="151"/>
                    </a:cubicBezTo>
                    <a:cubicBezTo>
                      <a:pt x="177" y="152"/>
                      <a:pt x="177" y="153"/>
                      <a:pt x="178" y="153"/>
                    </a:cubicBezTo>
                    <a:cubicBezTo>
                      <a:pt x="178" y="153"/>
                      <a:pt x="178" y="153"/>
                      <a:pt x="178" y="153"/>
                    </a:cubicBezTo>
                    <a:cubicBezTo>
                      <a:pt x="179" y="155"/>
                      <a:pt x="181" y="155"/>
                      <a:pt x="183" y="155"/>
                    </a:cubicBezTo>
                    <a:cubicBezTo>
                      <a:pt x="183" y="155"/>
                      <a:pt x="183" y="155"/>
                      <a:pt x="183" y="155"/>
                    </a:cubicBezTo>
                    <a:cubicBezTo>
                      <a:pt x="184" y="156"/>
                      <a:pt x="185" y="156"/>
                      <a:pt x="185" y="156"/>
                    </a:cubicBezTo>
                    <a:cubicBezTo>
                      <a:pt x="186" y="156"/>
                      <a:pt x="187" y="157"/>
                      <a:pt x="188" y="157"/>
                    </a:cubicBezTo>
                    <a:cubicBezTo>
                      <a:pt x="193" y="157"/>
                      <a:pt x="194" y="158"/>
                      <a:pt x="193" y="163"/>
                    </a:cubicBezTo>
                    <a:cubicBezTo>
                      <a:pt x="192" y="165"/>
                      <a:pt x="193" y="167"/>
                      <a:pt x="192" y="169"/>
                    </a:cubicBezTo>
                    <a:cubicBezTo>
                      <a:pt x="191" y="170"/>
                      <a:pt x="190" y="170"/>
                      <a:pt x="188" y="170"/>
                    </a:cubicBezTo>
                    <a:cubicBezTo>
                      <a:pt x="185" y="168"/>
                      <a:pt x="183" y="169"/>
                      <a:pt x="182" y="172"/>
                    </a:cubicBezTo>
                    <a:cubicBezTo>
                      <a:pt x="182" y="172"/>
                      <a:pt x="182" y="172"/>
                      <a:pt x="182" y="173"/>
                    </a:cubicBezTo>
                    <a:cubicBezTo>
                      <a:pt x="182" y="173"/>
                      <a:pt x="181" y="173"/>
                      <a:pt x="181" y="173"/>
                    </a:cubicBezTo>
                    <a:cubicBezTo>
                      <a:pt x="178" y="173"/>
                      <a:pt x="175" y="173"/>
                      <a:pt x="172" y="172"/>
                    </a:cubicBezTo>
                    <a:cubicBezTo>
                      <a:pt x="171" y="172"/>
                      <a:pt x="170" y="172"/>
                      <a:pt x="169" y="172"/>
                    </a:cubicBezTo>
                    <a:cubicBezTo>
                      <a:pt x="165" y="171"/>
                      <a:pt x="162" y="171"/>
                      <a:pt x="158" y="174"/>
                    </a:cubicBezTo>
                    <a:cubicBezTo>
                      <a:pt x="156" y="174"/>
                      <a:pt x="155" y="175"/>
                      <a:pt x="155" y="177"/>
                    </a:cubicBezTo>
                    <a:cubicBezTo>
                      <a:pt x="156" y="179"/>
                      <a:pt x="156" y="181"/>
                      <a:pt x="155" y="183"/>
                    </a:cubicBezTo>
                    <a:cubicBezTo>
                      <a:pt x="155" y="185"/>
                      <a:pt x="156" y="186"/>
                      <a:pt x="157" y="188"/>
                    </a:cubicBezTo>
                    <a:cubicBezTo>
                      <a:pt x="158" y="190"/>
                      <a:pt x="160" y="190"/>
                      <a:pt x="162" y="189"/>
                    </a:cubicBezTo>
                    <a:cubicBezTo>
                      <a:pt x="165" y="188"/>
                      <a:pt x="168" y="189"/>
                      <a:pt x="172" y="189"/>
                    </a:cubicBezTo>
                    <a:cubicBezTo>
                      <a:pt x="173" y="189"/>
                      <a:pt x="173" y="189"/>
                      <a:pt x="173" y="190"/>
                    </a:cubicBezTo>
                    <a:cubicBezTo>
                      <a:pt x="172" y="193"/>
                      <a:pt x="172" y="195"/>
                      <a:pt x="174" y="197"/>
                    </a:cubicBezTo>
                    <a:cubicBezTo>
                      <a:pt x="174" y="198"/>
                      <a:pt x="174" y="199"/>
                      <a:pt x="174" y="200"/>
                    </a:cubicBezTo>
                    <a:cubicBezTo>
                      <a:pt x="173" y="203"/>
                      <a:pt x="173" y="205"/>
                      <a:pt x="173" y="208"/>
                    </a:cubicBezTo>
                    <a:cubicBezTo>
                      <a:pt x="174" y="211"/>
                      <a:pt x="173" y="215"/>
                      <a:pt x="174" y="218"/>
                    </a:cubicBezTo>
                    <a:cubicBezTo>
                      <a:pt x="174" y="218"/>
                      <a:pt x="174" y="218"/>
                      <a:pt x="173" y="219"/>
                    </a:cubicBezTo>
                    <a:cubicBezTo>
                      <a:pt x="173" y="219"/>
                      <a:pt x="173" y="219"/>
                      <a:pt x="173" y="219"/>
                    </a:cubicBezTo>
                    <a:cubicBezTo>
                      <a:pt x="174" y="218"/>
                      <a:pt x="174" y="218"/>
                      <a:pt x="174" y="218"/>
                    </a:cubicBezTo>
                    <a:cubicBezTo>
                      <a:pt x="174" y="225"/>
                      <a:pt x="173" y="232"/>
                      <a:pt x="172" y="239"/>
                    </a:cubicBezTo>
                    <a:cubicBezTo>
                      <a:pt x="172" y="242"/>
                      <a:pt x="172" y="245"/>
                      <a:pt x="172" y="247"/>
                    </a:cubicBezTo>
                    <a:cubicBezTo>
                      <a:pt x="171" y="251"/>
                      <a:pt x="170" y="256"/>
                      <a:pt x="170" y="260"/>
                    </a:cubicBezTo>
                    <a:cubicBezTo>
                      <a:pt x="169" y="261"/>
                      <a:pt x="170" y="262"/>
                      <a:pt x="171" y="263"/>
                    </a:cubicBezTo>
                    <a:cubicBezTo>
                      <a:pt x="171" y="263"/>
                      <a:pt x="171" y="263"/>
                      <a:pt x="171" y="263"/>
                    </a:cubicBezTo>
                    <a:cubicBezTo>
                      <a:pt x="171" y="263"/>
                      <a:pt x="171" y="264"/>
                      <a:pt x="172" y="264"/>
                    </a:cubicBezTo>
                    <a:cubicBezTo>
                      <a:pt x="172" y="264"/>
                      <a:pt x="172" y="264"/>
                      <a:pt x="172" y="264"/>
                    </a:cubicBezTo>
                    <a:cubicBezTo>
                      <a:pt x="171" y="265"/>
                      <a:pt x="172" y="266"/>
                      <a:pt x="173" y="266"/>
                    </a:cubicBezTo>
                    <a:cubicBezTo>
                      <a:pt x="173" y="269"/>
                      <a:pt x="173" y="271"/>
                      <a:pt x="174" y="274"/>
                    </a:cubicBezTo>
                    <a:cubicBezTo>
                      <a:pt x="177" y="277"/>
                      <a:pt x="175" y="283"/>
                      <a:pt x="171" y="285"/>
                    </a:cubicBezTo>
                    <a:cubicBezTo>
                      <a:pt x="168" y="287"/>
                      <a:pt x="165" y="289"/>
                      <a:pt x="161" y="290"/>
                    </a:cubicBezTo>
                    <a:cubicBezTo>
                      <a:pt x="155" y="292"/>
                      <a:pt x="155" y="292"/>
                      <a:pt x="154" y="298"/>
                    </a:cubicBezTo>
                    <a:cubicBezTo>
                      <a:pt x="154" y="298"/>
                      <a:pt x="154" y="298"/>
                      <a:pt x="154" y="298"/>
                    </a:cubicBezTo>
                    <a:cubicBezTo>
                      <a:pt x="154" y="298"/>
                      <a:pt x="154" y="298"/>
                      <a:pt x="154" y="299"/>
                    </a:cubicBezTo>
                    <a:cubicBezTo>
                      <a:pt x="152" y="303"/>
                      <a:pt x="153" y="307"/>
                      <a:pt x="155" y="311"/>
                    </a:cubicBezTo>
                    <a:cubicBezTo>
                      <a:pt x="156" y="313"/>
                      <a:pt x="154" y="316"/>
                      <a:pt x="155" y="319"/>
                    </a:cubicBezTo>
                    <a:cubicBezTo>
                      <a:pt x="153" y="320"/>
                      <a:pt x="154" y="322"/>
                      <a:pt x="153" y="324"/>
                    </a:cubicBezTo>
                    <a:cubicBezTo>
                      <a:pt x="153" y="327"/>
                      <a:pt x="153" y="329"/>
                      <a:pt x="154" y="332"/>
                    </a:cubicBezTo>
                    <a:cubicBezTo>
                      <a:pt x="155" y="333"/>
                      <a:pt x="156" y="334"/>
                      <a:pt x="157" y="335"/>
                    </a:cubicBezTo>
                    <a:cubicBezTo>
                      <a:pt x="158" y="337"/>
                      <a:pt x="158" y="338"/>
                      <a:pt x="156" y="339"/>
                    </a:cubicBezTo>
                    <a:cubicBezTo>
                      <a:pt x="154" y="341"/>
                      <a:pt x="154" y="344"/>
                      <a:pt x="156" y="346"/>
                    </a:cubicBezTo>
                    <a:cubicBezTo>
                      <a:pt x="159" y="348"/>
                      <a:pt x="158" y="350"/>
                      <a:pt x="157" y="352"/>
                    </a:cubicBezTo>
                    <a:cubicBezTo>
                      <a:pt x="156" y="353"/>
                      <a:pt x="157" y="354"/>
                      <a:pt x="156" y="354"/>
                    </a:cubicBezTo>
                    <a:cubicBezTo>
                      <a:pt x="155" y="356"/>
                      <a:pt x="154" y="357"/>
                      <a:pt x="154" y="359"/>
                    </a:cubicBezTo>
                    <a:cubicBezTo>
                      <a:pt x="154" y="359"/>
                      <a:pt x="154" y="359"/>
                      <a:pt x="154" y="359"/>
                    </a:cubicBezTo>
                    <a:cubicBezTo>
                      <a:pt x="153" y="359"/>
                      <a:pt x="153" y="360"/>
                      <a:pt x="154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3" y="361"/>
                      <a:pt x="153" y="361"/>
                      <a:pt x="153" y="362"/>
                    </a:cubicBezTo>
                    <a:cubicBezTo>
                      <a:pt x="153" y="362"/>
                      <a:pt x="152" y="363"/>
                      <a:pt x="152" y="363"/>
                    </a:cubicBezTo>
                    <a:cubicBezTo>
                      <a:pt x="152" y="363"/>
                      <a:pt x="152" y="363"/>
                      <a:pt x="152" y="363"/>
                    </a:cubicBezTo>
                    <a:cubicBezTo>
                      <a:pt x="152" y="363"/>
                      <a:pt x="152" y="363"/>
                      <a:pt x="152" y="363"/>
                    </a:cubicBezTo>
                    <a:cubicBezTo>
                      <a:pt x="149" y="366"/>
                      <a:pt x="147" y="370"/>
                      <a:pt x="144" y="374"/>
                    </a:cubicBezTo>
                    <a:cubicBezTo>
                      <a:pt x="140" y="380"/>
                      <a:pt x="137" y="386"/>
                      <a:pt x="131" y="390"/>
                    </a:cubicBezTo>
                    <a:cubicBezTo>
                      <a:pt x="130" y="391"/>
                      <a:pt x="128" y="392"/>
                      <a:pt x="127" y="392"/>
                    </a:cubicBezTo>
                    <a:cubicBezTo>
                      <a:pt x="124" y="392"/>
                      <a:pt x="123" y="394"/>
                      <a:pt x="122" y="396"/>
                    </a:cubicBezTo>
                    <a:cubicBezTo>
                      <a:pt x="121" y="399"/>
                      <a:pt x="120" y="401"/>
                      <a:pt x="120" y="404"/>
                    </a:cubicBezTo>
                    <a:cubicBezTo>
                      <a:pt x="119" y="406"/>
                      <a:pt x="119" y="408"/>
                      <a:pt x="118" y="410"/>
                    </a:cubicBezTo>
                    <a:cubicBezTo>
                      <a:pt x="118" y="414"/>
                      <a:pt x="118" y="418"/>
                      <a:pt x="118" y="422"/>
                    </a:cubicBezTo>
                    <a:cubicBezTo>
                      <a:pt x="119" y="423"/>
                      <a:pt x="119" y="425"/>
                      <a:pt x="119" y="426"/>
                    </a:cubicBezTo>
                    <a:cubicBezTo>
                      <a:pt x="119" y="429"/>
                      <a:pt x="119" y="433"/>
                      <a:pt x="119" y="436"/>
                    </a:cubicBezTo>
                    <a:cubicBezTo>
                      <a:pt x="118" y="440"/>
                      <a:pt x="117" y="445"/>
                      <a:pt x="116" y="449"/>
                    </a:cubicBezTo>
                    <a:cubicBezTo>
                      <a:pt x="115" y="452"/>
                      <a:pt x="115" y="455"/>
                      <a:pt x="116" y="458"/>
                    </a:cubicBezTo>
                    <a:cubicBezTo>
                      <a:pt x="116" y="459"/>
                      <a:pt x="116" y="460"/>
                      <a:pt x="116" y="460"/>
                    </a:cubicBezTo>
                    <a:cubicBezTo>
                      <a:pt x="115" y="463"/>
                      <a:pt x="116" y="467"/>
                      <a:pt x="116" y="470"/>
                    </a:cubicBezTo>
                    <a:cubicBezTo>
                      <a:pt x="114" y="475"/>
                      <a:pt x="112" y="480"/>
                      <a:pt x="110" y="485"/>
                    </a:cubicBezTo>
                    <a:cubicBezTo>
                      <a:pt x="108" y="488"/>
                      <a:pt x="108" y="490"/>
                      <a:pt x="108" y="493"/>
                    </a:cubicBezTo>
                    <a:cubicBezTo>
                      <a:pt x="107" y="494"/>
                      <a:pt x="108" y="495"/>
                      <a:pt x="108" y="496"/>
                    </a:cubicBezTo>
                    <a:cubicBezTo>
                      <a:pt x="109" y="500"/>
                      <a:pt x="109" y="504"/>
                      <a:pt x="108" y="508"/>
                    </a:cubicBezTo>
                    <a:cubicBezTo>
                      <a:pt x="105" y="510"/>
                      <a:pt x="102" y="513"/>
                      <a:pt x="100" y="516"/>
                    </a:cubicBezTo>
                    <a:cubicBezTo>
                      <a:pt x="100" y="516"/>
                      <a:pt x="99" y="517"/>
                      <a:pt x="99" y="517"/>
                    </a:cubicBezTo>
                    <a:cubicBezTo>
                      <a:pt x="99" y="517"/>
                      <a:pt x="99" y="517"/>
                      <a:pt x="99" y="517"/>
                    </a:cubicBezTo>
                    <a:cubicBezTo>
                      <a:pt x="99" y="517"/>
                      <a:pt x="98" y="518"/>
                      <a:pt x="99" y="518"/>
                    </a:cubicBezTo>
                    <a:cubicBezTo>
                      <a:pt x="99" y="518"/>
                      <a:pt x="99" y="518"/>
                      <a:pt x="99" y="518"/>
                    </a:cubicBezTo>
                    <a:cubicBezTo>
                      <a:pt x="97" y="520"/>
                      <a:pt x="97" y="522"/>
                      <a:pt x="99" y="524"/>
                    </a:cubicBezTo>
                    <a:cubicBezTo>
                      <a:pt x="99" y="529"/>
                      <a:pt x="98" y="533"/>
                      <a:pt x="96" y="537"/>
                    </a:cubicBezTo>
                    <a:cubicBezTo>
                      <a:pt x="95" y="540"/>
                      <a:pt x="94" y="542"/>
                      <a:pt x="92" y="543"/>
                    </a:cubicBezTo>
                    <a:cubicBezTo>
                      <a:pt x="90" y="544"/>
                      <a:pt x="89" y="546"/>
                      <a:pt x="89" y="547"/>
                    </a:cubicBezTo>
                    <a:cubicBezTo>
                      <a:pt x="89" y="550"/>
                      <a:pt x="88" y="552"/>
                      <a:pt x="87" y="554"/>
                    </a:cubicBezTo>
                    <a:cubicBezTo>
                      <a:pt x="86" y="554"/>
                      <a:pt x="86" y="554"/>
                      <a:pt x="85" y="555"/>
                    </a:cubicBezTo>
                    <a:cubicBezTo>
                      <a:pt x="85" y="555"/>
                      <a:pt x="85" y="555"/>
                      <a:pt x="85" y="555"/>
                    </a:cubicBezTo>
                    <a:cubicBezTo>
                      <a:pt x="83" y="557"/>
                      <a:pt x="82" y="561"/>
                      <a:pt x="83" y="564"/>
                    </a:cubicBezTo>
                    <a:cubicBezTo>
                      <a:pt x="82" y="567"/>
                      <a:pt x="81" y="569"/>
                      <a:pt x="79" y="570"/>
                    </a:cubicBezTo>
                    <a:cubicBezTo>
                      <a:pt x="77" y="572"/>
                      <a:pt x="75" y="574"/>
                      <a:pt x="74" y="577"/>
                    </a:cubicBezTo>
                    <a:cubicBezTo>
                      <a:pt x="72" y="586"/>
                      <a:pt x="67" y="592"/>
                      <a:pt x="63" y="599"/>
                    </a:cubicBezTo>
                    <a:cubicBezTo>
                      <a:pt x="63" y="599"/>
                      <a:pt x="63" y="599"/>
                      <a:pt x="63" y="599"/>
                    </a:cubicBezTo>
                    <a:cubicBezTo>
                      <a:pt x="63" y="600"/>
                      <a:pt x="62" y="600"/>
                      <a:pt x="62" y="600"/>
                    </a:cubicBezTo>
                    <a:cubicBezTo>
                      <a:pt x="61" y="600"/>
                      <a:pt x="61" y="601"/>
                      <a:pt x="61" y="602"/>
                    </a:cubicBezTo>
                    <a:cubicBezTo>
                      <a:pt x="61" y="601"/>
                      <a:pt x="61" y="601"/>
                      <a:pt x="61" y="601"/>
                    </a:cubicBezTo>
                    <a:cubicBezTo>
                      <a:pt x="60" y="601"/>
                      <a:pt x="60" y="602"/>
                      <a:pt x="61" y="603"/>
                    </a:cubicBezTo>
                    <a:cubicBezTo>
                      <a:pt x="61" y="603"/>
                      <a:pt x="61" y="603"/>
                      <a:pt x="61" y="603"/>
                    </a:cubicBezTo>
                    <a:cubicBezTo>
                      <a:pt x="60" y="603"/>
                      <a:pt x="60" y="603"/>
                      <a:pt x="60" y="604"/>
                    </a:cubicBezTo>
                    <a:cubicBezTo>
                      <a:pt x="60" y="604"/>
                      <a:pt x="60" y="604"/>
                      <a:pt x="60" y="604"/>
                    </a:cubicBezTo>
                    <a:cubicBezTo>
                      <a:pt x="59" y="604"/>
                      <a:pt x="59" y="604"/>
                      <a:pt x="59" y="605"/>
                    </a:cubicBezTo>
                    <a:cubicBezTo>
                      <a:pt x="59" y="605"/>
                      <a:pt x="59" y="605"/>
                      <a:pt x="59" y="605"/>
                    </a:cubicBezTo>
                    <a:cubicBezTo>
                      <a:pt x="59" y="606"/>
                      <a:pt x="58" y="606"/>
                      <a:pt x="58" y="608"/>
                    </a:cubicBezTo>
                    <a:cubicBezTo>
                      <a:pt x="58" y="608"/>
                      <a:pt x="58" y="608"/>
                      <a:pt x="58" y="608"/>
                    </a:cubicBezTo>
                    <a:cubicBezTo>
                      <a:pt x="57" y="608"/>
                      <a:pt x="57" y="608"/>
                      <a:pt x="58" y="609"/>
                    </a:cubicBezTo>
                    <a:cubicBezTo>
                      <a:pt x="58" y="609"/>
                      <a:pt x="58" y="609"/>
                      <a:pt x="58" y="609"/>
                    </a:cubicBezTo>
                    <a:cubicBezTo>
                      <a:pt x="56" y="609"/>
                      <a:pt x="57" y="610"/>
                      <a:pt x="57" y="610"/>
                    </a:cubicBezTo>
                    <a:cubicBezTo>
                      <a:pt x="57" y="610"/>
                      <a:pt x="57" y="610"/>
                      <a:pt x="57" y="610"/>
                    </a:cubicBezTo>
                    <a:cubicBezTo>
                      <a:pt x="55" y="612"/>
                      <a:pt x="55" y="615"/>
                      <a:pt x="55" y="617"/>
                    </a:cubicBezTo>
                    <a:cubicBezTo>
                      <a:pt x="50" y="626"/>
                      <a:pt x="45" y="634"/>
                      <a:pt x="36" y="638"/>
                    </a:cubicBezTo>
                    <a:cubicBezTo>
                      <a:pt x="32" y="639"/>
                      <a:pt x="30" y="640"/>
                      <a:pt x="28" y="635"/>
                    </a:cubicBezTo>
                    <a:cubicBezTo>
                      <a:pt x="27" y="631"/>
                      <a:pt x="25" y="629"/>
                      <a:pt x="21" y="628"/>
                    </a:cubicBezTo>
                    <a:cubicBezTo>
                      <a:pt x="20" y="628"/>
                      <a:pt x="19" y="628"/>
                      <a:pt x="18" y="627"/>
                    </a:cubicBezTo>
                    <a:cubicBezTo>
                      <a:pt x="14" y="626"/>
                      <a:pt x="13" y="624"/>
                      <a:pt x="15" y="620"/>
                    </a:cubicBezTo>
                    <a:cubicBezTo>
                      <a:pt x="16" y="618"/>
                      <a:pt x="16" y="617"/>
                      <a:pt x="14" y="616"/>
                    </a:cubicBezTo>
                    <a:cubicBezTo>
                      <a:pt x="12" y="615"/>
                      <a:pt x="12" y="613"/>
                      <a:pt x="12" y="611"/>
                    </a:cubicBezTo>
                    <a:cubicBezTo>
                      <a:pt x="12" y="609"/>
                      <a:pt x="12" y="608"/>
                      <a:pt x="11" y="606"/>
                    </a:cubicBezTo>
                    <a:cubicBezTo>
                      <a:pt x="10" y="605"/>
                      <a:pt x="9" y="604"/>
                      <a:pt x="7" y="604"/>
                    </a:cubicBezTo>
                    <a:cubicBezTo>
                      <a:pt x="6" y="604"/>
                      <a:pt x="5" y="604"/>
                      <a:pt x="5" y="603"/>
                    </a:cubicBezTo>
                    <a:cubicBezTo>
                      <a:pt x="4" y="600"/>
                      <a:pt x="3" y="597"/>
                      <a:pt x="2" y="594"/>
                    </a:cubicBezTo>
                    <a:cubicBezTo>
                      <a:pt x="3" y="590"/>
                      <a:pt x="0" y="587"/>
                      <a:pt x="0" y="583"/>
                    </a:cubicBezTo>
                    <a:cubicBezTo>
                      <a:pt x="2" y="581"/>
                      <a:pt x="1" y="579"/>
                      <a:pt x="1" y="577"/>
                    </a:cubicBezTo>
                    <a:cubicBezTo>
                      <a:pt x="1" y="574"/>
                      <a:pt x="0" y="570"/>
                      <a:pt x="1" y="567"/>
                    </a:cubicBezTo>
                    <a:cubicBezTo>
                      <a:pt x="2" y="566"/>
                      <a:pt x="3" y="564"/>
                      <a:pt x="1" y="563"/>
                    </a:cubicBezTo>
                    <a:cubicBezTo>
                      <a:pt x="0" y="561"/>
                      <a:pt x="0" y="560"/>
                      <a:pt x="1" y="558"/>
                    </a:cubicBezTo>
                    <a:cubicBezTo>
                      <a:pt x="2" y="557"/>
                      <a:pt x="2" y="556"/>
                      <a:pt x="1" y="555"/>
                    </a:cubicBezTo>
                    <a:cubicBezTo>
                      <a:pt x="2" y="555"/>
                      <a:pt x="2" y="554"/>
                      <a:pt x="2" y="553"/>
                    </a:cubicBezTo>
                    <a:cubicBezTo>
                      <a:pt x="2" y="551"/>
                      <a:pt x="2" y="549"/>
                      <a:pt x="3" y="547"/>
                    </a:cubicBezTo>
                    <a:cubicBezTo>
                      <a:pt x="6" y="540"/>
                      <a:pt x="9" y="535"/>
                      <a:pt x="14" y="530"/>
                    </a:cubicBezTo>
                    <a:cubicBezTo>
                      <a:pt x="19" y="523"/>
                      <a:pt x="24" y="516"/>
                      <a:pt x="29" y="508"/>
                    </a:cubicBezTo>
                    <a:cubicBezTo>
                      <a:pt x="30" y="507"/>
                      <a:pt x="30" y="506"/>
                      <a:pt x="30" y="505"/>
                    </a:cubicBezTo>
                    <a:cubicBezTo>
                      <a:pt x="30" y="505"/>
                      <a:pt x="31" y="505"/>
                      <a:pt x="31" y="505"/>
                    </a:cubicBezTo>
                    <a:cubicBezTo>
                      <a:pt x="33" y="499"/>
                      <a:pt x="33" y="493"/>
                      <a:pt x="33" y="487"/>
                    </a:cubicBezTo>
                    <a:cubicBezTo>
                      <a:pt x="34" y="486"/>
                      <a:pt x="34" y="485"/>
                      <a:pt x="34" y="484"/>
                    </a:cubicBezTo>
                    <a:cubicBezTo>
                      <a:pt x="33" y="483"/>
                      <a:pt x="34" y="482"/>
                      <a:pt x="33" y="482"/>
                    </a:cubicBezTo>
                    <a:cubicBezTo>
                      <a:pt x="33" y="482"/>
                      <a:pt x="33" y="482"/>
                      <a:pt x="33" y="482"/>
                    </a:cubicBezTo>
                    <a:cubicBezTo>
                      <a:pt x="33" y="481"/>
                      <a:pt x="33" y="480"/>
                      <a:pt x="32" y="480"/>
                    </a:cubicBezTo>
                    <a:cubicBezTo>
                      <a:pt x="32" y="480"/>
                      <a:pt x="32" y="480"/>
                      <a:pt x="32" y="480"/>
                    </a:cubicBezTo>
                    <a:cubicBezTo>
                      <a:pt x="32" y="480"/>
                      <a:pt x="32" y="479"/>
                      <a:pt x="31" y="479"/>
                    </a:cubicBezTo>
                    <a:cubicBezTo>
                      <a:pt x="31" y="479"/>
                      <a:pt x="31" y="479"/>
                      <a:pt x="31" y="479"/>
                    </a:cubicBezTo>
                    <a:cubicBezTo>
                      <a:pt x="31" y="477"/>
                      <a:pt x="31" y="475"/>
                      <a:pt x="30" y="472"/>
                    </a:cubicBezTo>
                    <a:cubicBezTo>
                      <a:pt x="30" y="470"/>
                      <a:pt x="30" y="467"/>
                      <a:pt x="29" y="464"/>
                    </a:cubicBezTo>
                    <a:cubicBezTo>
                      <a:pt x="30" y="463"/>
                      <a:pt x="31" y="461"/>
                      <a:pt x="31" y="460"/>
                    </a:cubicBezTo>
                    <a:cubicBezTo>
                      <a:pt x="30" y="456"/>
                      <a:pt x="32" y="452"/>
                      <a:pt x="32" y="449"/>
                    </a:cubicBezTo>
                    <a:cubicBezTo>
                      <a:pt x="33" y="447"/>
                      <a:pt x="33" y="446"/>
                      <a:pt x="33" y="444"/>
                    </a:cubicBezTo>
                    <a:cubicBezTo>
                      <a:pt x="32" y="439"/>
                      <a:pt x="32" y="435"/>
                      <a:pt x="33" y="430"/>
                    </a:cubicBezTo>
                    <a:cubicBezTo>
                      <a:pt x="36" y="426"/>
                      <a:pt x="35" y="420"/>
                      <a:pt x="35" y="416"/>
                    </a:cubicBezTo>
                    <a:cubicBezTo>
                      <a:pt x="36" y="415"/>
                      <a:pt x="36" y="414"/>
                      <a:pt x="36" y="414"/>
                    </a:cubicBezTo>
                    <a:cubicBezTo>
                      <a:pt x="37" y="410"/>
                      <a:pt x="37" y="407"/>
                      <a:pt x="37" y="403"/>
                    </a:cubicBezTo>
                    <a:cubicBezTo>
                      <a:pt x="37" y="402"/>
                      <a:pt x="37" y="401"/>
                      <a:pt x="36" y="401"/>
                    </a:cubicBezTo>
                    <a:cubicBezTo>
                      <a:pt x="33" y="399"/>
                      <a:pt x="31" y="394"/>
                      <a:pt x="32" y="392"/>
                    </a:cubicBezTo>
                    <a:cubicBezTo>
                      <a:pt x="32" y="392"/>
                      <a:pt x="32" y="391"/>
                      <a:pt x="33" y="391"/>
                    </a:cubicBezTo>
                    <a:cubicBezTo>
                      <a:pt x="37" y="390"/>
                      <a:pt x="38" y="385"/>
                      <a:pt x="42" y="385"/>
                    </a:cubicBezTo>
                    <a:cubicBezTo>
                      <a:pt x="43" y="385"/>
                      <a:pt x="44" y="384"/>
                      <a:pt x="44" y="383"/>
                    </a:cubicBezTo>
                    <a:cubicBezTo>
                      <a:pt x="45" y="382"/>
                      <a:pt x="46" y="381"/>
                      <a:pt x="45" y="380"/>
                    </a:cubicBezTo>
                    <a:cubicBezTo>
                      <a:pt x="44" y="379"/>
                      <a:pt x="43" y="380"/>
                      <a:pt x="42" y="381"/>
                    </a:cubicBezTo>
                    <a:cubicBezTo>
                      <a:pt x="41" y="381"/>
                      <a:pt x="40" y="382"/>
                      <a:pt x="40" y="383"/>
                    </a:cubicBezTo>
                    <a:cubicBezTo>
                      <a:pt x="39" y="382"/>
                      <a:pt x="39" y="382"/>
                      <a:pt x="39" y="383"/>
                    </a:cubicBezTo>
                    <a:cubicBezTo>
                      <a:pt x="39" y="383"/>
                      <a:pt x="39" y="383"/>
                      <a:pt x="39" y="383"/>
                    </a:cubicBezTo>
                    <a:cubicBezTo>
                      <a:pt x="37" y="383"/>
                      <a:pt x="34" y="383"/>
                      <a:pt x="32" y="383"/>
                    </a:cubicBezTo>
                    <a:cubicBezTo>
                      <a:pt x="32" y="383"/>
                      <a:pt x="31" y="382"/>
                      <a:pt x="30" y="381"/>
                    </a:cubicBezTo>
                    <a:cubicBezTo>
                      <a:pt x="28" y="379"/>
                      <a:pt x="26" y="377"/>
                      <a:pt x="22" y="376"/>
                    </a:cubicBezTo>
                    <a:cubicBezTo>
                      <a:pt x="20" y="376"/>
                      <a:pt x="19" y="375"/>
                      <a:pt x="18" y="374"/>
                    </a:cubicBezTo>
                    <a:cubicBezTo>
                      <a:pt x="15" y="372"/>
                      <a:pt x="12" y="372"/>
                      <a:pt x="9" y="371"/>
                    </a:cubicBezTo>
                    <a:cubicBezTo>
                      <a:pt x="10" y="371"/>
                      <a:pt x="10" y="371"/>
                      <a:pt x="10" y="371"/>
                    </a:cubicBezTo>
                    <a:cubicBezTo>
                      <a:pt x="10" y="371"/>
                      <a:pt x="9" y="371"/>
                      <a:pt x="9" y="371"/>
                    </a:cubicBezTo>
                    <a:cubicBezTo>
                      <a:pt x="6" y="369"/>
                      <a:pt x="5" y="366"/>
                      <a:pt x="4" y="364"/>
                    </a:cubicBezTo>
                    <a:cubicBezTo>
                      <a:pt x="2" y="361"/>
                      <a:pt x="2" y="358"/>
                      <a:pt x="1" y="356"/>
                    </a:cubicBezTo>
                    <a:cubicBezTo>
                      <a:pt x="0" y="351"/>
                      <a:pt x="2" y="347"/>
                      <a:pt x="2" y="343"/>
                    </a:cubicBezTo>
                    <a:cubicBezTo>
                      <a:pt x="3" y="339"/>
                      <a:pt x="6" y="337"/>
                      <a:pt x="8" y="334"/>
                    </a:cubicBezTo>
                    <a:cubicBezTo>
                      <a:pt x="9" y="332"/>
                      <a:pt x="11" y="331"/>
                      <a:pt x="11" y="328"/>
                    </a:cubicBezTo>
                    <a:cubicBezTo>
                      <a:pt x="11" y="325"/>
                      <a:pt x="12" y="322"/>
                      <a:pt x="13" y="318"/>
                    </a:cubicBezTo>
                    <a:cubicBezTo>
                      <a:pt x="13" y="318"/>
                      <a:pt x="13" y="318"/>
                      <a:pt x="13" y="318"/>
                    </a:cubicBezTo>
                    <a:cubicBezTo>
                      <a:pt x="13" y="318"/>
                      <a:pt x="13" y="318"/>
                      <a:pt x="13" y="317"/>
                    </a:cubicBezTo>
                    <a:cubicBezTo>
                      <a:pt x="15" y="316"/>
                      <a:pt x="16" y="313"/>
                      <a:pt x="17" y="311"/>
                    </a:cubicBezTo>
                    <a:cubicBezTo>
                      <a:pt x="18" y="310"/>
                      <a:pt x="16" y="309"/>
                      <a:pt x="16" y="307"/>
                    </a:cubicBezTo>
                    <a:cubicBezTo>
                      <a:pt x="16" y="306"/>
                      <a:pt x="15" y="305"/>
                      <a:pt x="15" y="304"/>
                    </a:cubicBezTo>
                    <a:cubicBezTo>
                      <a:pt x="16" y="303"/>
                      <a:pt x="18" y="302"/>
                      <a:pt x="17" y="301"/>
                    </a:cubicBezTo>
                    <a:cubicBezTo>
                      <a:pt x="16" y="298"/>
                      <a:pt x="18" y="296"/>
                      <a:pt x="18" y="294"/>
                    </a:cubicBezTo>
                    <a:cubicBezTo>
                      <a:pt x="19" y="293"/>
                      <a:pt x="20" y="291"/>
                      <a:pt x="21" y="290"/>
                    </a:cubicBezTo>
                    <a:cubicBezTo>
                      <a:pt x="23" y="288"/>
                      <a:pt x="24" y="285"/>
                      <a:pt x="23" y="282"/>
                    </a:cubicBezTo>
                    <a:cubicBezTo>
                      <a:pt x="22" y="277"/>
                      <a:pt x="24" y="273"/>
                      <a:pt x="28" y="269"/>
                    </a:cubicBezTo>
                    <a:cubicBezTo>
                      <a:pt x="29" y="268"/>
                      <a:pt x="29" y="267"/>
                      <a:pt x="30" y="267"/>
                    </a:cubicBezTo>
                    <a:cubicBezTo>
                      <a:pt x="34" y="263"/>
                      <a:pt x="34" y="263"/>
                      <a:pt x="30" y="259"/>
                    </a:cubicBezTo>
                    <a:cubicBezTo>
                      <a:pt x="27" y="256"/>
                      <a:pt x="25" y="252"/>
                      <a:pt x="24" y="249"/>
                    </a:cubicBezTo>
                    <a:cubicBezTo>
                      <a:pt x="21" y="242"/>
                      <a:pt x="20" y="234"/>
                      <a:pt x="19" y="227"/>
                    </a:cubicBezTo>
                    <a:cubicBezTo>
                      <a:pt x="19" y="224"/>
                      <a:pt x="19" y="221"/>
                      <a:pt x="19" y="219"/>
                    </a:cubicBezTo>
                    <a:cubicBezTo>
                      <a:pt x="19" y="217"/>
                      <a:pt x="20" y="214"/>
                      <a:pt x="20" y="212"/>
                    </a:cubicBezTo>
                    <a:cubicBezTo>
                      <a:pt x="21" y="212"/>
                      <a:pt x="21" y="211"/>
                      <a:pt x="21" y="210"/>
                    </a:cubicBezTo>
                    <a:cubicBezTo>
                      <a:pt x="21" y="210"/>
                      <a:pt x="21" y="210"/>
                      <a:pt x="21" y="210"/>
                    </a:cubicBezTo>
                    <a:cubicBezTo>
                      <a:pt x="22" y="210"/>
                      <a:pt x="22" y="210"/>
                      <a:pt x="21" y="209"/>
                    </a:cubicBezTo>
                    <a:cubicBezTo>
                      <a:pt x="21" y="209"/>
                      <a:pt x="21" y="209"/>
                      <a:pt x="21" y="209"/>
                    </a:cubicBezTo>
                    <a:cubicBezTo>
                      <a:pt x="22" y="209"/>
                      <a:pt x="22" y="209"/>
                      <a:pt x="22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7"/>
                      <a:pt x="23" y="207"/>
                    </a:cubicBezTo>
                    <a:cubicBezTo>
                      <a:pt x="23" y="207"/>
                      <a:pt x="23" y="207"/>
                      <a:pt x="23" y="207"/>
                    </a:cubicBezTo>
                    <a:cubicBezTo>
                      <a:pt x="23" y="206"/>
                      <a:pt x="24" y="206"/>
                      <a:pt x="24" y="204"/>
                    </a:cubicBezTo>
                    <a:cubicBezTo>
                      <a:pt x="27" y="200"/>
                      <a:pt x="30" y="195"/>
                      <a:pt x="35" y="191"/>
                    </a:cubicBezTo>
                    <a:cubicBezTo>
                      <a:pt x="35" y="191"/>
                      <a:pt x="35" y="191"/>
                      <a:pt x="35" y="190"/>
                    </a:cubicBezTo>
                    <a:cubicBezTo>
                      <a:pt x="35" y="190"/>
                      <a:pt x="35" y="190"/>
                      <a:pt x="35" y="190"/>
                    </a:cubicBezTo>
                    <a:cubicBezTo>
                      <a:pt x="36" y="190"/>
                      <a:pt x="36" y="190"/>
                      <a:pt x="36" y="190"/>
                    </a:cubicBezTo>
                    <a:cubicBezTo>
                      <a:pt x="36" y="190"/>
                      <a:pt x="36" y="190"/>
                      <a:pt x="36" y="190"/>
                    </a:cubicBezTo>
                    <a:cubicBezTo>
                      <a:pt x="37" y="189"/>
                      <a:pt x="39" y="188"/>
                      <a:pt x="39" y="187"/>
                    </a:cubicBezTo>
                    <a:cubicBezTo>
                      <a:pt x="39" y="187"/>
                      <a:pt x="39" y="187"/>
                      <a:pt x="39" y="187"/>
                    </a:cubicBezTo>
                    <a:cubicBezTo>
                      <a:pt x="40" y="187"/>
                      <a:pt x="40" y="186"/>
                      <a:pt x="40" y="185"/>
                    </a:cubicBezTo>
                    <a:cubicBezTo>
                      <a:pt x="40" y="185"/>
                      <a:pt x="40" y="185"/>
                      <a:pt x="40" y="185"/>
                    </a:cubicBezTo>
                    <a:cubicBezTo>
                      <a:pt x="41" y="185"/>
                      <a:pt x="41" y="185"/>
                      <a:pt x="41" y="185"/>
                    </a:cubicBezTo>
                    <a:cubicBezTo>
                      <a:pt x="45" y="181"/>
                      <a:pt x="46" y="175"/>
                      <a:pt x="50" y="171"/>
                    </a:cubicBezTo>
                    <a:cubicBezTo>
                      <a:pt x="51" y="170"/>
                      <a:pt x="52" y="169"/>
                      <a:pt x="54" y="168"/>
                    </a:cubicBezTo>
                    <a:cubicBezTo>
                      <a:pt x="56" y="167"/>
                      <a:pt x="57" y="166"/>
                      <a:pt x="58" y="164"/>
                    </a:cubicBezTo>
                    <a:cubicBezTo>
                      <a:pt x="60" y="160"/>
                      <a:pt x="62" y="158"/>
                      <a:pt x="66" y="156"/>
                    </a:cubicBezTo>
                    <a:cubicBezTo>
                      <a:pt x="67" y="155"/>
                      <a:pt x="69" y="154"/>
                      <a:pt x="67" y="151"/>
                    </a:cubicBezTo>
                    <a:cubicBezTo>
                      <a:pt x="69" y="148"/>
                      <a:pt x="68" y="145"/>
                      <a:pt x="67" y="142"/>
                    </a:cubicBezTo>
                    <a:cubicBezTo>
                      <a:pt x="67" y="141"/>
                      <a:pt x="68" y="139"/>
                      <a:pt x="68" y="137"/>
                    </a:cubicBezTo>
                    <a:cubicBezTo>
                      <a:pt x="67" y="135"/>
                      <a:pt x="70" y="134"/>
                      <a:pt x="70" y="132"/>
                    </a:cubicBezTo>
                    <a:cubicBezTo>
                      <a:pt x="72" y="129"/>
                      <a:pt x="73" y="125"/>
                      <a:pt x="71" y="121"/>
                    </a:cubicBezTo>
                    <a:cubicBezTo>
                      <a:pt x="72" y="120"/>
                      <a:pt x="71" y="119"/>
                      <a:pt x="71" y="118"/>
                    </a:cubicBezTo>
                    <a:cubicBezTo>
                      <a:pt x="70" y="116"/>
                      <a:pt x="69" y="113"/>
                      <a:pt x="70" y="111"/>
                    </a:cubicBezTo>
                    <a:cubicBezTo>
                      <a:pt x="71" y="109"/>
                      <a:pt x="71" y="108"/>
                      <a:pt x="72" y="106"/>
                    </a:cubicBezTo>
                    <a:cubicBezTo>
                      <a:pt x="74" y="103"/>
                      <a:pt x="75" y="99"/>
                      <a:pt x="73" y="96"/>
                    </a:cubicBezTo>
                    <a:cubicBezTo>
                      <a:pt x="71" y="91"/>
                      <a:pt x="74" y="87"/>
                      <a:pt x="77" y="83"/>
                    </a:cubicBezTo>
                    <a:cubicBezTo>
                      <a:pt x="82" y="76"/>
                      <a:pt x="89" y="69"/>
                      <a:pt x="95" y="62"/>
                    </a:cubicBezTo>
                    <a:cubicBezTo>
                      <a:pt x="96" y="61"/>
                      <a:pt x="96" y="60"/>
                      <a:pt x="97" y="60"/>
                    </a:cubicBezTo>
                    <a:cubicBezTo>
                      <a:pt x="101" y="58"/>
                      <a:pt x="104" y="55"/>
                      <a:pt x="106" y="52"/>
                    </a:cubicBezTo>
                    <a:cubicBezTo>
                      <a:pt x="108" y="49"/>
                      <a:pt x="110" y="48"/>
                      <a:pt x="112" y="46"/>
                    </a:cubicBezTo>
                    <a:cubicBezTo>
                      <a:pt x="118" y="43"/>
                      <a:pt x="122" y="38"/>
                      <a:pt x="125" y="32"/>
                    </a:cubicBezTo>
                    <a:cubicBezTo>
                      <a:pt x="129" y="28"/>
                      <a:pt x="133" y="24"/>
                      <a:pt x="137" y="20"/>
                    </a:cubicBezTo>
                    <a:cubicBezTo>
                      <a:pt x="142" y="16"/>
                      <a:pt x="144" y="10"/>
                      <a:pt x="149" y="7"/>
                    </a:cubicBezTo>
                    <a:cubicBezTo>
                      <a:pt x="150" y="7"/>
                      <a:pt x="151" y="7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3" y="6"/>
                      <a:pt x="155" y="5"/>
                      <a:pt x="157" y="5"/>
                    </a:cubicBezTo>
                    <a:cubicBezTo>
                      <a:pt x="161" y="4"/>
                      <a:pt x="165" y="3"/>
                      <a:pt x="168" y="2"/>
                    </a:cubicBezTo>
                    <a:cubicBezTo>
                      <a:pt x="169" y="2"/>
                      <a:pt x="169" y="2"/>
                      <a:pt x="170" y="1"/>
                    </a:cubicBezTo>
                    <a:cubicBezTo>
                      <a:pt x="174" y="0"/>
                      <a:pt x="175" y="1"/>
                      <a:pt x="176" y="4"/>
                    </a:cubicBezTo>
                    <a:cubicBezTo>
                      <a:pt x="177" y="5"/>
                      <a:pt x="177" y="7"/>
                      <a:pt x="178" y="7"/>
                    </a:cubicBezTo>
                    <a:cubicBezTo>
                      <a:pt x="180" y="11"/>
                      <a:pt x="184" y="12"/>
                      <a:pt x="188" y="14"/>
                    </a:cubicBezTo>
                    <a:cubicBezTo>
                      <a:pt x="192" y="17"/>
                      <a:pt x="194" y="20"/>
                      <a:pt x="194" y="25"/>
                    </a:cubicBezTo>
                    <a:cubicBezTo>
                      <a:pt x="194" y="29"/>
                      <a:pt x="195" y="33"/>
                      <a:pt x="197" y="37"/>
                    </a:cubicBezTo>
                    <a:cubicBezTo>
                      <a:pt x="198" y="39"/>
                      <a:pt x="200" y="39"/>
                      <a:pt x="202" y="41"/>
                    </a:cubicBezTo>
                    <a:cubicBezTo>
                      <a:pt x="205" y="44"/>
                      <a:pt x="210" y="47"/>
                      <a:pt x="215" y="49"/>
                    </a:cubicBezTo>
                    <a:cubicBezTo>
                      <a:pt x="215" y="50"/>
                      <a:pt x="215" y="50"/>
                      <a:pt x="216" y="50"/>
                    </a:cubicBezTo>
                    <a:cubicBezTo>
                      <a:pt x="220" y="51"/>
                      <a:pt x="224" y="50"/>
                      <a:pt x="229" y="51"/>
                    </a:cubicBezTo>
                    <a:cubicBezTo>
                      <a:pt x="232" y="51"/>
                      <a:pt x="235" y="54"/>
                      <a:pt x="237" y="56"/>
                    </a:cubicBezTo>
                    <a:cubicBezTo>
                      <a:pt x="239" y="58"/>
                      <a:pt x="241" y="60"/>
                      <a:pt x="243" y="61"/>
                    </a:cubicBezTo>
                    <a:cubicBezTo>
                      <a:pt x="246" y="62"/>
                      <a:pt x="248" y="62"/>
                      <a:pt x="251" y="63"/>
                    </a:cubicBezTo>
                    <a:cubicBezTo>
                      <a:pt x="256" y="65"/>
                      <a:pt x="260" y="67"/>
                      <a:pt x="263" y="72"/>
                    </a:cubicBezTo>
                    <a:cubicBezTo>
                      <a:pt x="265" y="77"/>
                      <a:pt x="264" y="81"/>
                      <a:pt x="258" y="82"/>
                    </a:cubicBezTo>
                    <a:cubicBezTo>
                      <a:pt x="256" y="82"/>
                      <a:pt x="254" y="83"/>
                      <a:pt x="253" y="85"/>
                    </a:cubicBezTo>
                    <a:cubicBezTo>
                      <a:pt x="252" y="85"/>
                      <a:pt x="252" y="85"/>
                      <a:pt x="251" y="85"/>
                    </a:cubicBezTo>
                    <a:cubicBezTo>
                      <a:pt x="245" y="83"/>
                      <a:pt x="239" y="81"/>
                      <a:pt x="233" y="80"/>
                    </a:cubicBezTo>
                    <a:cubicBezTo>
                      <a:pt x="231" y="80"/>
                      <a:pt x="230" y="81"/>
                      <a:pt x="228" y="81"/>
                    </a:cubicBezTo>
                    <a:cubicBezTo>
                      <a:pt x="225" y="80"/>
                      <a:pt x="222" y="81"/>
                      <a:pt x="219" y="83"/>
                    </a:cubicBezTo>
                    <a:cubicBezTo>
                      <a:pt x="212" y="85"/>
                      <a:pt x="205" y="89"/>
                      <a:pt x="200" y="96"/>
                    </a:cubicBezTo>
                    <a:cubicBezTo>
                      <a:pt x="198" y="98"/>
                      <a:pt x="194" y="99"/>
                      <a:pt x="191" y="101"/>
                    </a:cubicBezTo>
                    <a:cubicBezTo>
                      <a:pt x="187" y="103"/>
                      <a:pt x="182" y="106"/>
                      <a:pt x="179" y="110"/>
                    </a:cubicBezTo>
                    <a:cubicBezTo>
                      <a:pt x="177" y="112"/>
                      <a:pt x="177" y="115"/>
                      <a:pt x="180" y="117"/>
                    </a:cubicBezTo>
                    <a:cubicBezTo>
                      <a:pt x="183" y="120"/>
                      <a:pt x="187" y="122"/>
                      <a:pt x="191" y="125"/>
                    </a:cubicBezTo>
                    <a:cubicBezTo>
                      <a:pt x="191" y="125"/>
                      <a:pt x="192" y="126"/>
                      <a:pt x="193" y="127"/>
                    </a:cubicBezTo>
                    <a:cubicBezTo>
                      <a:pt x="193" y="129"/>
                      <a:pt x="194" y="131"/>
                      <a:pt x="194" y="132"/>
                    </a:cubicBezTo>
                    <a:cubicBezTo>
                      <a:pt x="196" y="136"/>
                      <a:pt x="196" y="138"/>
                      <a:pt x="192" y="140"/>
                    </a:cubicBezTo>
                    <a:close/>
                  </a:path>
                </a:pathLst>
              </a:custGeom>
              <a:grpFill/>
              <a:ln w="793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147" name="Freeform 74">
                <a:extLst>
                  <a:ext uri="{FF2B5EF4-FFF2-40B4-BE49-F238E27FC236}">
                    <a16:creationId xmlns:a16="http://schemas.microsoft.com/office/drawing/2014/main" id="{4D06B204-9B68-0040-9E18-2A5D4CA34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6" y="805174"/>
                <a:ext cx="38502" cy="27123"/>
              </a:xfrm>
              <a:custGeom>
                <a:avLst/>
                <a:gdLst>
                  <a:gd name="T0" fmla="*/ 16 w 20"/>
                  <a:gd name="T1" fmla="*/ 14 h 14"/>
                  <a:gd name="T2" fmla="*/ 1 w 20"/>
                  <a:gd name="T3" fmla="*/ 5 h 14"/>
                  <a:gd name="T4" fmla="*/ 3 w 20"/>
                  <a:gd name="T5" fmla="*/ 0 h 14"/>
                  <a:gd name="T6" fmla="*/ 16 w 20"/>
                  <a:gd name="T7" fmla="*/ 1 h 14"/>
                  <a:gd name="T8" fmla="*/ 20 w 20"/>
                  <a:gd name="T9" fmla="*/ 8 h 14"/>
                  <a:gd name="T10" fmla="*/ 19 w 20"/>
                  <a:gd name="T11" fmla="*/ 14 h 14"/>
                  <a:gd name="T12" fmla="*/ 19 w 20"/>
                  <a:gd name="T13" fmla="*/ 14 h 14"/>
                  <a:gd name="T14" fmla="*/ 16 w 20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4">
                    <a:moveTo>
                      <a:pt x="16" y="14"/>
                    </a:moveTo>
                    <a:cubicBezTo>
                      <a:pt x="10" y="14"/>
                      <a:pt x="5" y="10"/>
                      <a:pt x="1" y="5"/>
                    </a:cubicBezTo>
                    <a:cubicBezTo>
                      <a:pt x="0" y="3"/>
                      <a:pt x="1" y="2"/>
                      <a:pt x="3" y="0"/>
                    </a:cubicBezTo>
                    <a:cubicBezTo>
                      <a:pt x="8" y="1"/>
                      <a:pt x="12" y="0"/>
                      <a:pt x="16" y="1"/>
                    </a:cubicBezTo>
                    <a:cubicBezTo>
                      <a:pt x="19" y="3"/>
                      <a:pt x="19" y="5"/>
                      <a:pt x="20" y="8"/>
                    </a:cubicBezTo>
                    <a:cubicBezTo>
                      <a:pt x="19" y="10"/>
                      <a:pt x="19" y="12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3"/>
                      <a:pt x="17" y="14"/>
                      <a:pt x="16" y="14"/>
                    </a:cubicBezTo>
                    <a:close/>
                  </a:path>
                </a:pathLst>
              </a:custGeom>
              <a:grpFill/>
              <a:ln w="793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148" name="Freeform 75">
                <a:extLst>
                  <a:ext uri="{FF2B5EF4-FFF2-40B4-BE49-F238E27FC236}">
                    <a16:creationId xmlns:a16="http://schemas.microsoft.com/office/drawing/2014/main" id="{1EED8BDF-469A-B346-9EEA-38FE8201B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270" y="802160"/>
                <a:ext cx="14186" cy="18081"/>
              </a:xfrm>
              <a:custGeom>
                <a:avLst/>
                <a:gdLst>
                  <a:gd name="T0" fmla="*/ 7 w 7"/>
                  <a:gd name="T1" fmla="*/ 6 h 10"/>
                  <a:gd name="T2" fmla="*/ 5 w 7"/>
                  <a:gd name="T3" fmla="*/ 10 h 10"/>
                  <a:gd name="T4" fmla="*/ 2 w 7"/>
                  <a:gd name="T5" fmla="*/ 8 h 10"/>
                  <a:gd name="T6" fmla="*/ 1 w 7"/>
                  <a:gd name="T7" fmla="*/ 7 h 10"/>
                  <a:gd name="T8" fmla="*/ 0 w 7"/>
                  <a:gd name="T9" fmla="*/ 1 h 10"/>
                  <a:gd name="T10" fmla="*/ 3 w 7"/>
                  <a:gd name="T11" fmla="*/ 1 h 10"/>
                  <a:gd name="T12" fmla="*/ 7 w 7"/>
                  <a:gd name="T13" fmla="*/ 5 h 10"/>
                  <a:gd name="T14" fmla="*/ 7 w 7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7" y="6"/>
                    </a:moveTo>
                    <a:cubicBezTo>
                      <a:pt x="7" y="7"/>
                      <a:pt x="7" y="9"/>
                      <a:pt x="5" y="10"/>
                    </a:cubicBezTo>
                    <a:cubicBezTo>
                      <a:pt x="4" y="10"/>
                      <a:pt x="3" y="9"/>
                      <a:pt x="2" y="8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5" y="2"/>
                      <a:pt x="7" y="2"/>
                      <a:pt x="7" y="5"/>
                    </a:cubicBezTo>
                    <a:cubicBezTo>
                      <a:pt x="7" y="5"/>
                      <a:pt x="7" y="6"/>
                      <a:pt x="7" y="6"/>
                    </a:cubicBezTo>
                    <a:close/>
                  </a:path>
                </a:pathLst>
              </a:custGeom>
              <a:grpFill/>
              <a:ln w="793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149" name="Freeform 79">
                <a:extLst>
                  <a:ext uri="{FF2B5EF4-FFF2-40B4-BE49-F238E27FC236}">
                    <a16:creationId xmlns:a16="http://schemas.microsoft.com/office/drawing/2014/main" id="{890D3AF8-C65E-334C-AE13-35C9EA31D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260" y="494791"/>
                <a:ext cx="166002" cy="236092"/>
              </a:xfrm>
              <a:custGeom>
                <a:avLst/>
                <a:gdLst>
                  <a:gd name="T0" fmla="*/ 113 w 128"/>
                  <a:gd name="T1" fmla="*/ 23 h 177"/>
                  <a:gd name="T2" fmla="*/ 113 w 128"/>
                  <a:gd name="T3" fmla="*/ 30 h 177"/>
                  <a:gd name="T4" fmla="*/ 104 w 128"/>
                  <a:gd name="T5" fmla="*/ 39 h 177"/>
                  <a:gd name="T6" fmla="*/ 107 w 128"/>
                  <a:gd name="T7" fmla="*/ 43 h 177"/>
                  <a:gd name="T8" fmla="*/ 104 w 128"/>
                  <a:gd name="T9" fmla="*/ 47 h 177"/>
                  <a:gd name="T10" fmla="*/ 107 w 128"/>
                  <a:gd name="T11" fmla="*/ 50 h 177"/>
                  <a:gd name="T12" fmla="*/ 110 w 128"/>
                  <a:gd name="T13" fmla="*/ 57 h 177"/>
                  <a:gd name="T14" fmla="*/ 114 w 128"/>
                  <a:gd name="T15" fmla="*/ 67 h 177"/>
                  <a:gd name="T16" fmla="*/ 107 w 128"/>
                  <a:gd name="T17" fmla="*/ 70 h 177"/>
                  <a:gd name="T18" fmla="*/ 110 w 128"/>
                  <a:gd name="T19" fmla="*/ 70 h 177"/>
                  <a:gd name="T20" fmla="*/ 118 w 128"/>
                  <a:gd name="T21" fmla="*/ 68 h 177"/>
                  <a:gd name="T22" fmla="*/ 123 w 128"/>
                  <a:gd name="T23" fmla="*/ 66 h 177"/>
                  <a:gd name="T24" fmla="*/ 127 w 128"/>
                  <a:gd name="T25" fmla="*/ 67 h 177"/>
                  <a:gd name="T26" fmla="*/ 124 w 128"/>
                  <a:gd name="T27" fmla="*/ 80 h 177"/>
                  <a:gd name="T28" fmla="*/ 111 w 128"/>
                  <a:gd name="T29" fmla="*/ 85 h 177"/>
                  <a:gd name="T30" fmla="*/ 110 w 128"/>
                  <a:gd name="T31" fmla="*/ 92 h 177"/>
                  <a:gd name="T32" fmla="*/ 110 w 128"/>
                  <a:gd name="T33" fmla="*/ 108 h 177"/>
                  <a:gd name="T34" fmla="*/ 109 w 128"/>
                  <a:gd name="T35" fmla="*/ 119 h 177"/>
                  <a:gd name="T36" fmla="*/ 101 w 128"/>
                  <a:gd name="T37" fmla="*/ 136 h 177"/>
                  <a:gd name="T38" fmla="*/ 85 w 128"/>
                  <a:gd name="T39" fmla="*/ 143 h 177"/>
                  <a:gd name="T40" fmla="*/ 72 w 128"/>
                  <a:gd name="T41" fmla="*/ 150 h 177"/>
                  <a:gd name="T42" fmla="*/ 64 w 128"/>
                  <a:gd name="T43" fmla="*/ 158 h 177"/>
                  <a:gd name="T44" fmla="*/ 58 w 128"/>
                  <a:gd name="T45" fmla="*/ 165 h 177"/>
                  <a:gd name="T46" fmla="*/ 53 w 128"/>
                  <a:gd name="T47" fmla="*/ 168 h 177"/>
                  <a:gd name="T48" fmla="*/ 47 w 128"/>
                  <a:gd name="T49" fmla="*/ 168 h 177"/>
                  <a:gd name="T50" fmla="*/ 45 w 128"/>
                  <a:gd name="T51" fmla="*/ 167 h 177"/>
                  <a:gd name="T52" fmla="*/ 36 w 128"/>
                  <a:gd name="T53" fmla="*/ 170 h 177"/>
                  <a:gd name="T54" fmla="*/ 28 w 128"/>
                  <a:gd name="T55" fmla="*/ 175 h 177"/>
                  <a:gd name="T56" fmla="*/ 29 w 128"/>
                  <a:gd name="T57" fmla="*/ 176 h 177"/>
                  <a:gd name="T58" fmla="*/ 28 w 128"/>
                  <a:gd name="T59" fmla="*/ 176 h 177"/>
                  <a:gd name="T60" fmla="*/ 19 w 128"/>
                  <a:gd name="T61" fmla="*/ 176 h 177"/>
                  <a:gd name="T62" fmla="*/ 13 w 128"/>
                  <a:gd name="T63" fmla="*/ 164 h 177"/>
                  <a:gd name="T64" fmla="*/ 12 w 128"/>
                  <a:gd name="T65" fmla="*/ 158 h 177"/>
                  <a:gd name="T66" fmla="*/ 14 w 128"/>
                  <a:gd name="T67" fmla="*/ 147 h 177"/>
                  <a:gd name="T68" fmla="*/ 14 w 128"/>
                  <a:gd name="T69" fmla="*/ 146 h 177"/>
                  <a:gd name="T70" fmla="*/ 10 w 128"/>
                  <a:gd name="T71" fmla="*/ 134 h 177"/>
                  <a:gd name="T72" fmla="*/ 2 w 128"/>
                  <a:gd name="T73" fmla="*/ 129 h 177"/>
                  <a:gd name="T74" fmla="*/ 3 w 128"/>
                  <a:gd name="T75" fmla="*/ 118 h 177"/>
                  <a:gd name="T76" fmla="*/ 7 w 128"/>
                  <a:gd name="T77" fmla="*/ 108 h 177"/>
                  <a:gd name="T78" fmla="*/ 8 w 128"/>
                  <a:gd name="T79" fmla="*/ 85 h 177"/>
                  <a:gd name="T80" fmla="*/ 13 w 128"/>
                  <a:gd name="T81" fmla="*/ 71 h 177"/>
                  <a:gd name="T82" fmla="*/ 18 w 128"/>
                  <a:gd name="T83" fmla="*/ 62 h 177"/>
                  <a:gd name="T84" fmla="*/ 20 w 128"/>
                  <a:gd name="T85" fmla="*/ 57 h 177"/>
                  <a:gd name="T86" fmla="*/ 29 w 128"/>
                  <a:gd name="T87" fmla="*/ 45 h 177"/>
                  <a:gd name="T88" fmla="*/ 48 w 128"/>
                  <a:gd name="T89" fmla="*/ 40 h 177"/>
                  <a:gd name="T90" fmla="*/ 55 w 128"/>
                  <a:gd name="T91" fmla="*/ 43 h 177"/>
                  <a:gd name="T92" fmla="*/ 72 w 128"/>
                  <a:gd name="T93" fmla="*/ 29 h 177"/>
                  <a:gd name="T94" fmla="*/ 72 w 128"/>
                  <a:gd name="T95" fmla="*/ 21 h 177"/>
                  <a:gd name="T96" fmla="*/ 73 w 128"/>
                  <a:gd name="T97" fmla="*/ 14 h 177"/>
                  <a:gd name="T98" fmla="*/ 80 w 128"/>
                  <a:gd name="T99" fmla="*/ 9 h 177"/>
                  <a:gd name="T100" fmla="*/ 81 w 128"/>
                  <a:gd name="T101" fmla="*/ 4 h 177"/>
                  <a:gd name="T102" fmla="*/ 83 w 128"/>
                  <a:gd name="T103" fmla="*/ 1 h 177"/>
                  <a:gd name="T104" fmla="*/ 91 w 128"/>
                  <a:gd name="T105" fmla="*/ 8 h 177"/>
                  <a:gd name="T106" fmla="*/ 93 w 128"/>
                  <a:gd name="T107" fmla="*/ 17 h 177"/>
                  <a:gd name="T108" fmla="*/ 94 w 128"/>
                  <a:gd name="T109" fmla="*/ 18 h 177"/>
                  <a:gd name="T110" fmla="*/ 111 w 128"/>
                  <a:gd name="T111" fmla="*/ 2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8" h="177">
                    <a:moveTo>
                      <a:pt x="111" y="21"/>
                    </a:moveTo>
                    <a:cubicBezTo>
                      <a:pt x="111" y="22"/>
                      <a:pt x="112" y="22"/>
                      <a:pt x="113" y="23"/>
                    </a:cubicBezTo>
                    <a:cubicBezTo>
                      <a:pt x="113" y="25"/>
                      <a:pt x="113" y="27"/>
                      <a:pt x="113" y="30"/>
                    </a:cubicBezTo>
                    <a:cubicBezTo>
                      <a:pt x="113" y="30"/>
                      <a:pt x="113" y="30"/>
                      <a:pt x="113" y="30"/>
                    </a:cubicBezTo>
                    <a:cubicBezTo>
                      <a:pt x="112" y="30"/>
                      <a:pt x="111" y="31"/>
                      <a:pt x="112" y="32"/>
                    </a:cubicBezTo>
                    <a:cubicBezTo>
                      <a:pt x="109" y="34"/>
                      <a:pt x="106" y="37"/>
                      <a:pt x="104" y="39"/>
                    </a:cubicBezTo>
                    <a:cubicBezTo>
                      <a:pt x="102" y="40"/>
                      <a:pt x="102" y="42"/>
                      <a:pt x="105" y="42"/>
                    </a:cubicBezTo>
                    <a:cubicBezTo>
                      <a:pt x="106" y="42"/>
                      <a:pt x="106" y="42"/>
                      <a:pt x="107" y="43"/>
                    </a:cubicBezTo>
                    <a:cubicBezTo>
                      <a:pt x="107" y="44"/>
                      <a:pt x="106" y="44"/>
                      <a:pt x="105" y="45"/>
                    </a:cubicBezTo>
                    <a:cubicBezTo>
                      <a:pt x="105" y="46"/>
                      <a:pt x="103" y="45"/>
                      <a:pt x="104" y="47"/>
                    </a:cubicBezTo>
                    <a:cubicBezTo>
                      <a:pt x="104" y="48"/>
                      <a:pt x="105" y="48"/>
                      <a:pt x="106" y="48"/>
                    </a:cubicBezTo>
                    <a:cubicBezTo>
                      <a:pt x="107" y="48"/>
                      <a:pt x="107" y="49"/>
                      <a:pt x="107" y="50"/>
                    </a:cubicBezTo>
                    <a:cubicBezTo>
                      <a:pt x="108" y="51"/>
                      <a:pt x="109" y="53"/>
                      <a:pt x="110" y="54"/>
                    </a:cubicBezTo>
                    <a:cubicBezTo>
                      <a:pt x="110" y="55"/>
                      <a:pt x="111" y="56"/>
                      <a:pt x="110" y="57"/>
                    </a:cubicBezTo>
                    <a:cubicBezTo>
                      <a:pt x="109" y="58"/>
                      <a:pt x="110" y="58"/>
                      <a:pt x="111" y="59"/>
                    </a:cubicBezTo>
                    <a:cubicBezTo>
                      <a:pt x="113" y="61"/>
                      <a:pt x="114" y="64"/>
                      <a:pt x="114" y="67"/>
                    </a:cubicBezTo>
                    <a:cubicBezTo>
                      <a:pt x="112" y="68"/>
                      <a:pt x="109" y="67"/>
                      <a:pt x="108" y="68"/>
                    </a:cubicBezTo>
                    <a:cubicBezTo>
                      <a:pt x="107" y="69"/>
                      <a:pt x="106" y="70"/>
                      <a:pt x="107" y="70"/>
                    </a:cubicBezTo>
                    <a:cubicBezTo>
                      <a:pt x="107" y="71"/>
                      <a:pt x="108" y="71"/>
                      <a:pt x="109" y="70"/>
                    </a:cubicBezTo>
                    <a:cubicBezTo>
                      <a:pt x="109" y="70"/>
                      <a:pt x="110" y="70"/>
                      <a:pt x="110" y="70"/>
                    </a:cubicBezTo>
                    <a:cubicBezTo>
                      <a:pt x="113" y="69"/>
                      <a:pt x="116" y="70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9" y="69"/>
                      <a:pt x="120" y="68"/>
                      <a:pt x="120" y="67"/>
                    </a:cubicBezTo>
                    <a:cubicBezTo>
                      <a:pt x="121" y="67"/>
                      <a:pt x="123" y="67"/>
                      <a:pt x="123" y="66"/>
                    </a:cubicBezTo>
                    <a:cubicBezTo>
                      <a:pt x="125" y="64"/>
                      <a:pt x="126" y="65"/>
                      <a:pt x="127" y="67"/>
                    </a:cubicBezTo>
                    <a:cubicBezTo>
                      <a:pt x="127" y="67"/>
                      <a:pt x="127" y="67"/>
                      <a:pt x="127" y="67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8" y="71"/>
                      <a:pt x="127" y="76"/>
                      <a:pt x="124" y="80"/>
                    </a:cubicBezTo>
                    <a:cubicBezTo>
                      <a:pt x="122" y="80"/>
                      <a:pt x="121" y="80"/>
                      <a:pt x="120" y="81"/>
                    </a:cubicBezTo>
                    <a:cubicBezTo>
                      <a:pt x="117" y="82"/>
                      <a:pt x="115" y="84"/>
                      <a:pt x="111" y="85"/>
                    </a:cubicBezTo>
                    <a:cubicBezTo>
                      <a:pt x="109" y="85"/>
                      <a:pt x="109" y="87"/>
                      <a:pt x="108" y="89"/>
                    </a:cubicBezTo>
                    <a:cubicBezTo>
                      <a:pt x="107" y="91"/>
                      <a:pt x="109" y="91"/>
                      <a:pt x="110" y="92"/>
                    </a:cubicBezTo>
                    <a:cubicBezTo>
                      <a:pt x="111" y="92"/>
                      <a:pt x="111" y="93"/>
                      <a:pt x="110" y="94"/>
                    </a:cubicBezTo>
                    <a:cubicBezTo>
                      <a:pt x="107" y="99"/>
                      <a:pt x="108" y="103"/>
                      <a:pt x="110" y="108"/>
                    </a:cubicBezTo>
                    <a:cubicBezTo>
                      <a:pt x="111" y="110"/>
                      <a:pt x="113" y="114"/>
                      <a:pt x="110" y="116"/>
                    </a:cubicBezTo>
                    <a:cubicBezTo>
                      <a:pt x="109" y="117"/>
                      <a:pt x="110" y="118"/>
                      <a:pt x="109" y="119"/>
                    </a:cubicBezTo>
                    <a:cubicBezTo>
                      <a:pt x="108" y="123"/>
                      <a:pt x="105" y="127"/>
                      <a:pt x="102" y="131"/>
                    </a:cubicBezTo>
                    <a:cubicBezTo>
                      <a:pt x="101" y="133"/>
                      <a:pt x="101" y="135"/>
                      <a:pt x="101" y="136"/>
                    </a:cubicBezTo>
                    <a:cubicBezTo>
                      <a:pt x="100" y="140"/>
                      <a:pt x="97" y="140"/>
                      <a:pt x="95" y="141"/>
                    </a:cubicBezTo>
                    <a:cubicBezTo>
                      <a:pt x="91" y="142"/>
                      <a:pt x="88" y="142"/>
                      <a:pt x="85" y="143"/>
                    </a:cubicBezTo>
                    <a:cubicBezTo>
                      <a:pt x="83" y="145"/>
                      <a:pt x="80" y="144"/>
                      <a:pt x="78" y="145"/>
                    </a:cubicBezTo>
                    <a:cubicBezTo>
                      <a:pt x="75" y="146"/>
                      <a:pt x="73" y="148"/>
                      <a:pt x="72" y="150"/>
                    </a:cubicBezTo>
                    <a:cubicBezTo>
                      <a:pt x="72" y="151"/>
                      <a:pt x="72" y="152"/>
                      <a:pt x="71" y="152"/>
                    </a:cubicBezTo>
                    <a:cubicBezTo>
                      <a:pt x="68" y="153"/>
                      <a:pt x="66" y="156"/>
                      <a:pt x="64" y="158"/>
                    </a:cubicBezTo>
                    <a:cubicBezTo>
                      <a:pt x="63" y="158"/>
                      <a:pt x="63" y="159"/>
                      <a:pt x="63" y="160"/>
                    </a:cubicBezTo>
                    <a:cubicBezTo>
                      <a:pt x="62" y="162"/>
                      <a:pt x="60" y="164"/>
                      <a:pt x="58" y="165"/>
                    </a:cubicBezTo>
                    <a:cubicBezTo>
                      <a:pt x="56" y="165"/>
                      <a:pt x="56" y="166"/>
                      <a:pt x="55" y="167"/>
                    </a:cubicBezTo>
                    <a:cubicBezTo>
                      <a:pt x="54" y="168"/>
                      <a:pt x="53" y="167"/>
                      <a:pt x="53" y="168"/>
                    </a:cubicBezTo>
                    <a:cubicBezTo>
                      <a:pt x="53" y="168"/>
                      <a:pt x="53" y="168"/>
                      <a:pt x="53" y="168"/>
                    </a:cubicBezTo>
                    <a:cubicBezTo>
                      <a:pt x="51" y="168"/>
                      <a:pt x="49" y="169"/>
                      <a:pt x="47" y="168"/>
                    </a:cubicBezTo>
                    <a:cubicBezTo>
                      <a:pt x="47" y="168"/>
                      <a:pt x="47" y="168"/>
                      <a:pt x="47" y="168"/>
                    </a:cubicBezTo>
                    <a:cubicBezTo>
                      <a:pt x="47" y="167"/>
                      <a:pt x="46" y="168"/>
                      <a:pt x="45" y="167"/>
                    </a:cubicBezTo>
                    <a:cubicBezTo>
                      <a:pt x="43" y="167"/>
                      <a:pt x="40" y="166"/>
                      <a:pt x="39" y="169"/>
                    </a:cubicBezTo>
                    <a:cubicBezTo>
                      <a:pt x="38" y="170"/>
                      <a:pt x="37" y="170"/>
                      <a:pt x="36" y="170"/>
                    </a:cubicBezTo>
                    <a:cubicBezTo>
                      <a:pt x="33" y="171"/>
                      <a:pt x="31" y="171"/>
                      <a:pt x="30" y="174"/>
                    </a:cubicBezTo>
                    <a:cubicBezTo>
                      <a:pt x="30" y="175"/>
                      <a:pt x="29" y="175"/>
                      <a:pt x="28" y="175"/>
                    </a:cubicBezTo>
                    <a:cubicBezTo>
                      <a:pt x="29" y="175"/>
                      <a:pt x="29" y="175"/>
                      <a:pt x="29" y="175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28" y="176"/>
                      <a:pt x="28" y="176"/>
                      <a:pt x="28" y="176"/>
                    </a:cubicBezTo>
                    <a:cubicBezTo>
                      <a:pt x="28" y="176"/>
                      <a:pt x="28" y="176"/>
                      <a:pt x="28" y="176"/>
                    </a:cubicBezTo>
                    <a:cubicBezTo>
                      <a:pt x="25" y="177"/>
                      <a:pt x="22" y="176"/>
                      <a:pt x="19" y="176"/>
                    </a:cubicBezTo>
                    <a:cubicBezTo>
                      <a:pt x="17" y="175"/>
                      <a:pt x="16" y="175"/>
                      <a:pt x="16" y="172"/>
                    </a:cubicBezTo>
                    <a:cubicBezTo>
                      <a:pt x="17" y="170"/>
                      <a:pt x="15" y="166"/>
                      <a:pt x="13" y="164"/>
                    </a:cubicBezTo>
                    <a:cubicBezTo>
                      <a:pt x="11" y="163"/>
                      <a:pt x="11" y="161"/>
                      <a:pt x="12" y="159"/>
                    </a:cubicBezTo>
                    <a:cubicBezTo>
                      <a:pt x="12" y="159"/>
                      <a:pt x="13" y="158"/>
                      <a:pt x="12" y="158"/>
                    </a:cubicBezTo>
                    <a:cubicBezTo>
                      <a:pt x="10" y="155"/>
                      <a:pt x="13" y="153"/>
                      <a:pt x="14" y="152"/>
                    </a:cubicBezTo>
                    <a:cubicBezTo>
                      <a:pt x="16" y="150"/>
                      <a:pt x="15" y="149"/>
                      <a:pt x="14" y="147"/>
                    </a:cubicBezTo>
                    <a:cubicBezTo>
                      <a:pt x="14" y="147"/>
                      <a:pt x="14" y="146"/>
                      <a:pt x="14" y="146"/>
                    </a:cubicBezTo>
                    <a:cubicBezTo>
                      <a:pt x="14" y="146"/>
                      <a:pt x="14" y="146"/>
                      <a:pt x="14" y="146"/>
                    </a:cubicBezTo>
                    <a:cubicBezTo>
                      <a:pt x="13" y="144"/>
                      <a:pt x="13" y="141"/>
                      <a:pt x="12" y="139"/>
                    </a:cubicBezTo>
                    <a:cubicBezTo>
                      <a:pt x="11" y="137"/>
                      <a:pt x="10" y="136"/>
                      <a:pt x="10" y="134"/>
                    </a:cubicBezTo>
                    <a:cubicBezTo>
                      <a:pt x="10" y="131"/>
                      <a:pt x="8" y="130"/>
                      <a:pt x="6" y="130"/>
                    </a:cubicBezTo>
                    <a:cubicBezTo>
                      <a:pt x="4" y="130"/>
                      <a:pt x="3" y="129"/>
                      <a:pt x="2" y="129"/>
                    </a:cubicBezTo>
                    <a:cubicBezTo>
                      <a:pt x="1" y="128"/>
                      <a:pt x="0" y="126"/>
                      <a:pt x="1" y="125"/>
                    </a:cubicBezTo>
                    <a:cubicBezTo>
                      <a:pt x="3" y="123"/>
                      <a:pt x="2" y="120"/>
                      <a:pt x="3" y="118"/>
                    </a:cubicBezTo>
                    <a:cubicBezTo>
                      <a:pt x="4" y="117"/>
                      <a:pt x="3" y="116"/>
                      <a:pt x="4" y="115"/>
                    </a:cubicBezTo>
                    <a:cubicBezTo>
                      <a:pt x="7" y="113"/>
                      <a:pt x="8" y="111"/>
                      <a:pt x="7" y="108"/>
                    </a:cubicBezTo>
                    <a:cubicBezTo>
                      <a:pt x="9" y="103"/>
                      <a:pt x="10" y="98"/>
                      <a:pt x="8" y="93"/>
                    </a:cubicBezTo>
                    <a:cubicBezTo>
                      <a:pt x="7" y="91"/>
                      <a:pt x="8" y="88"/>
                      <a:pt x="8" y="85"/>
                    </a:cubicBezTo>
                    <a:cubicBezTo>
                      <a:pt x="9" y="81"/>
                      <a:pt x="11" y="78"/>
                      <a:pt x="12" y="73"/>
                    </a:cubicBezTo>
                    <a:cubicBezTo>
                      <a:pt x="12" y="72"/>
                      <a:pt x="12" y="72"/>
                      <a:pt x="13" y="71"/>
                    </a:cubicBezTo>
                    <a:cubicBezTo>
                      <a:pt x="14" y="70"/>
                      <a:pt x="15" y="69"/>
                      <a:pt x="15" y="68"/>
                    </a:cubicBezTo>
                    <a:cubicBezTo>
                      <a:pt x="15" y="65"/>
                      <a:pt x="17" y="64"/>
                      <a:pt x="18" y="62"/>
                    </a:cubicBezTo>
                    <a:cubicBezTo>
                      <a:pt x="20" y="61"/>
                      <a:pt x="20" y="58"/>
                      <a:pt x="20" y="56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3" y="55"/>
                      <a:pt x="21" y="53"/>
                      <a:pt x="22" y="51"/>
                    </a:cubicBezTo>
                    <a:cubicBezTo>
                      <a:pt x="26" y="51"/>
                      <a:pt x="28" y="48"/>
                      <a:pt x="29" y="45"/>
                    </a:cubicBezTo>
                    <a:cubicBezTo>
                      <a:pt x="31" y="41"/>
                      <a:pt x="36" y="40"/>
                      <a:pt x="39" y="37"/>
                    </a:cubicBezTo>
                    <a:cubicBezTo>
                      <a:pt x="42" y="39"/>
                      <a:pt x="45" y="37"/>
                      <a:pt x="48" y="40"/>
                    </a:cubicBezTo>
                    <a:cubicBezTo>
                      <a:pt x="49" y="42"/>
                      <a:pt x="50" y="45"/>
                      <a:pt x="53" y="42"/>
                    </a:cubicBezTo>
                    <a:cubicBezTo>
                      <a:pt x="54" y="42"/>
                      <a:pt x="55" y="43"/>
                      <a:pt x="55" y="43"/>
                    </a:cubicBezTo>
                    <a:cubicBezTo>
                      <a:pt x="58" y="44"/>
                      <a:pt x="61" y="44"/>
                      <a:pt x="63" y="42"/>
                    </a:cubicBezTo>
                    <a:cubicBezTo>
                      <a:pt x="67" y="38"/>
                      <a:pt x="71" y="35"/>
                      <a:pt x="72" y="29"/>
                    </a:cubicBezTo>
                    <a:cubicBezTo>
                      <a:pt x="73" y="28"/>
                      <a:pt x="72" y="27"/>
                      <a:pt x="72" y="26"/>
                    </a:cubicBezTo>
                    <a:cubicBezTo>
                      <a:pt x="72" y="24"/>
                      <a:pt x="71" y="23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3" y="19"/>
                      <a:pt x="72" y="17"/>
                      <a:pt x="73" y="14"/>
                    </a:cubicBezTo>
                    <a:cubicBezTo>
                      <a:pt x="72" y="12"/>
                      <a:pt x="75" y="9"/>
                      <a:pt x="77" y="9"/>
                    </a:cubicBezTo>
                    <a:cubicBezTo>
                      <a:pt x="78" y="9"/>
                      <a:pt x="79" y="9"/>
                      <a:pt x="80" y="9"/>
                    </a:cubicBezTo>
                    <a:cubicBezTo>
                      <a:pt x="81" y="9"/>
                      <a:pt x="82" y="8"/>
                      <a:pt x="82" y="7"/>
                    </a:cubicBezTo>
                    <a:cubicBezTo>
                      <a:pt x="82" y="6"/>
                      <a:pt x="81" y="5"/>
                      <a:pt x="81" y="4"/>
                    </a:cubicBezTo>
                    <a:cubicBezTo>
                      <a:pt x="81" y="3"/>
                      <a:pt x="82" y="2"/>
                      <a:pt x="80" y="1"/>
                    </a:cubicBezTo>
                    <a:cubicBezTo>
                      <a:pt x="82" y="1"/>
                      <a:pt x="83" y="1"/>
                      <a:pt x="83" y="1"/>
                    </a:cubicBezTo>
                    <a:cubicBezTo>
                      <a:pt x="86" y="0"/>
                      <a:pt x="88" y="1"/>
                      <a:pt x="88" y="4"/>
                    </a:cubicBezTo>
                    <a:cubicBezTo>
                      <a:pt x="88" y="6"/>
                      <a:pt x="90" y="6"/>
                      <a:pt x="91" y="8"/>
                    </a:cubicBezTo>
                    <a:cubicBezTo>
                      <a:pt x="92" y="10"/>
                      <a:pt x="92" y="11"/>
                      <a:pt x="92" y="13"/>
                    </a:cubicBezTo>
                    <a:cubicBezTo>
                      <a:pt x="92" y="15"/>
                      <a:pt x="91" y="16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8"/>
                      <a:pt x="93" y="18"/>
                      <a:pt x="94" y="18"/>
                    </a:cubicBezTo>
                    <a:cubicBezTo>
                      <a:pt x="96" y="20"/>
                      <a:pt x="97" y="21"/>
                      <a:pt x="100" y="20"/>
                    </a:cubicBezTo>
                    <a:cubicBezTo>
                      <a:pt x="104" y="20"/>
                      <a:pt x="107" y="20"/>
                      <a:pt x="111" y="21"/>
                    </a:cubicBezTo>
                    <a:close/>
                  </a:path>
                </a:pathLst>
              </a:custGeom>
              <a:grpFill/>
              <a:ln w="793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150" name="Freeform 80">
                <a:extLst>
                  <a:ext uri="{FF2B5EF4-FFF2-40B4-BE49-F238E27FC236}">
                    <a16:creationId xmlns:a16="http://schemas.microsoft.com/office/drawing/2014/main" id="{6AB6DB6F-7829-1A47-8B30-842CA152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905" y="455988"/>
                <a:ext cx="52838" cy="52385"/>
              </a:xfrm>
              <a:custGeom>
                <a:avLst/>
                <a:gdLst>
                  <a:gd name="T0" fmla="*/ 31 w 35"/>
                  <a:gd name="T1" fmla="*/ 4 h 36"/>
                  <a:gd name="T2" fmla="*/ 28 w 35"/>
                  <a:gd name="T3" fmla="*/ 7 h 36"/>
                  <a:gd name="T4" fmla="*/ 26 w 35"/>
                  <a:gd name="T5" fmla="*/ 10 h 36"/>
                  <a:gd name="T6" fmla="*/ 28 w 35"/>
                  <a:gd name="T7" fmla="*/ 19 h 36"/>
                  <a:gd name="T8" fmla="*/ 30 w 35"/>
                  <a:gd name="T9" fmla="*/ 21 h 36"/>
                  <a:gd name="T10" fmla="*/ 35 w 35"/>
                  <a:gd name="T11" fmla="*/ 24 h 36"/>
                  <a:gd name="T12" fmla="*/ 29 w 35"/>
                  <a:gd name="T13" fmla="*/ 29 h 36"/>
                  <a:gd name="T14" fmla="*/ 23 w 35"/>
                  <a:gd name="T15" fmla="*/ 32 h 36"/>
                  <a:gd name="T16" fmla="*/ 22 w 35"/>
                  <a:gd name="T17" fmla="*/ 33 h 36"/>
                  <a:gd name="T18" fmla="*/ 22 w 35"/>
                  <a:gd name="T19" fmla="*/ 33 h 36"/>
                  <a:gd name="T20" fmla="*/ 21 w 35"/>
                  <a:gd name="T21" fmla="*/ 34 h 36"/>
                  <a:gd name="T22" fmla="*/ 14 w 35"/>
                  <a:gd name="T23" fmla="*/ 35 h 36"/>
                  <a:gd name="T24" fmla="*/ 12 w 35"/>
                  <a:gd name="T25" fmla="*/ 34 h 36"/>
                  <a:gd name="T26" fmla="*/ 9 w 35"/>
                  <a:gd name="T27" fmla="*/ 31 h 36"/>
                  <a:gd name="T28" fmla="*/ 8 w 35"/>
                  <a:gd name="T29" fmla="*/ 30 h 36"/>
                  <a:gd name="T30" fmla="*/ 5 w 35"/>
                  <a:gd name="T31" fmla="*/ 28 h 36"/>
                  <a:gd name="T32" fmla="*/ 1 w 35"/>
                  <a:gd name="T33" fmla="*/ 19 h 36"/>
                  <a:gd name="T34" fmla="*/ 2 w 35"/>
                  <a:gd name="T35" fmla="*/ 13 h 36"/>
                  <a:gd name="T36" fmla="*/ 8 w 35"/>
                  <a:gd name="T37" fmla="*/ 7 h 36"/>
                  <a:gd name="T38" fmla="*/ 10 w 35"/>
                  <a:gd name="T39" fmla="*/ 5 h 36"/>
                  <a:gd name="T40" fmla="*/ 11 w 35"/>
                  <a:gd name="T41" fmla="*/ 4 h 36"/>
                  <a:gd name="T42" fmla="*/ 20 w 35"/>
                  <a:gd name="T43" fmla="*/ 3 h 36"/>
                  <a:gd name="T44" fmla="*/ 25 w 35"/>
                  <a:gd name="T45" fmla="*/ 1 h 36"/>
                  <a:gd name="T46" fmla="*/ 27 w 35"/>
                  <a:gd name="T47" fmla="*/ 0 h 36"/>
                  <a:gd name="T48" fmla="*/ 30 w 35"/>
                  <a:gd name="T49" fmla="*/ 2 h 36"/>
                  <a:gd name="T50" fmla="*/ 31 w 35"/>
                  <a:gd name="T51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36">
                    <a:moveTo>
                      <a:pt x="31" y="4"/>
                    </a:moveTo>
                    <a:cubicBezTo>
                      <a:pt x="30" y="5"/>
                      <a:pt x="29" y="6"/>
                      <a:pt x="28" y="7"/>
                    </a:cubicBezTo>
                    <a:cubicBezTo>
                      <a:pt x="26" y="7"/>
                      <a:pt x="26" y="9"/>
                      <a:pt x="26" y="10"/>
                    </a:cubicBezTo>
                    <a:cubicBezTo>
                      <a:pt x="26" y="13"/>
                      <a:pt x="27" y="16"/>
                      <a:pt x="28" y="19"/>
                    </a:cubicBezTo>
                    <a:cubicBezTo>
                      <a:pt x="28" y="20"/>
                      <a:pt x="27" y="22"/>
                      <a:pt x="30" y="21"/>
                    </a:cubicBezTo>
                    <a:cubicBezTo>
                      <a:pt x="32" y="21"/>
                      <a:pt x="33" y="23"/>
                      <a:pt x="35" y="24"/>
                    </a:cubicBezTo>
                    <a:cubicBezTo>
                      <a:pt x="31" y="24"/>
                      <a:pt x="31" y="28"/>
                      <a:pt x="29" y="29"/>
                    </a:cubicBezTo>
                    <a:cubicBezTo>
                      <a:pt x="28" y="31"/>
                      <a:pt x="26" y="33"/>
                      <a:pt x="23" y="32"/>
                    </a:cubicBezTo>
                    <a:cubicBezTo>
                      <a:pt x="23" y="32"/>
                      <a:pt x="22" y="32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19" y="34"/>
                      <a:pt x="16" y="33"/>
                      <a:pt x="14" y="35"/>
                    </a:cubicBezTo>
                    <a:cubicBezTo>
                      <a:pt x="13" y="36"/>
                      <a:pt x="12" y="35"/>
                      <a:pt x="12" y="34"/>
                    </a:cubicBezTo>
                    <a:cubicBezTo>
                      <a:pt x="11" y="33"/>
                      <a:pt x="10" y="32"/>
                      <a:pt x="9" y="31"/>
                    </a:cubicBezTo>
                    <a:cubicBezTo>
                      <a:pt x="9" y="30"/>
                      <a:pt x="9" y="29"/>
                      <a:pt x="8" y="30"/>
                    </a:cubicBezTo>
                    <a:cubicBezTo>
                      <a:pt x="6" y="31"/>
                      <a:pt x="6" y="29"/>
                      <a:pt x="5" y="28"/>
                    </a:cubicBezTo>
                    <a:cubicBezTo>
                      <a:pt x="1" y="26"/>
                      <a:pt x="2" y="22"/>
                      <a:pt x="1" y="19"/>
                    </a:cubicBezTo>
                    <a:cubicBezTo>
                      <a:pt x="0" y="16"/>
                      <a:pt x="2" y="15"/>
                      <a:pt x="2" y="13"/>
                    </a:cubicBezTo>
                    <a:cubicBezTo>
                      <a:pt x="2" y="9"/>
                      <a:pt x="4" y="8"/>
                      <a:pt x="8" y="7"/>
                    </a:cubicBezTo>
                    <a:cubicBezTo>
                      <a:pt x="9" y="7"/>
                      <a:pt x="10" y="7"/>
                      <a:pt x="10" y="5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4" y="4"/>
                      <a:pt x="17" y="2"/>
                      <a:pt x="20" y="3"/>
                    </a:cubicBezTo>
                    <a:cubicBezTo>
                      <a:pt x="22" y="3"/>
                      <a:pt x="24" y="3"/>
                      <a:pt x="25" y="1"/>
                    </a:cubicBezTo>
                    <a:cubicBezTo>
                      <a:pt x="25" y="1"/>
                      <a:pt x="26" y="0"/>
                      <a:pt x="27" y="0"/>
                    </a:cubicBezTo>
                    <a:cubicBezTo>
                      <a:pt x="28" y="1"/>
                      <a:pt x="28" y="3"/>
                      <a:pt x="30" y="2"/>
                    </a:cubicBezTo>
                    <a:cubicBezTo>
                      <a:pt x="32" y="1"/>
                      <a:pt x="31" y="3"/>
                      <a:pt x="31" y="4"/>
                    </a:cubicBezTo>
                    <a:close/>
                  </a:path>
                </a:pathLst>
              </a:custGeom>
              <a:grpFill/>
              <a:ln w="793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151" name="Freeform 81">
                <a:extLst>
                  <a:ext uri="{FF2B5EF4-FFF2-40B4-BE49-F238E27FC236}">
                    <a16:creationId xmlns:a16="http://schemas.microsoft.com/office/drawing/2014/main" id="{6F6592B4-B7F4-6147-916E-4E33EA0AF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83" y="288405"/>
                <a:ext cx="25330" cy="24109"/>
              </a:xfrm>
              <a:custGeom>
                <a:avLst/>
                <a:gdLst>
                  <a:gd name="T0" fmla="*/ 10 w 13"/>
                  <a:gd name="T1" fmla="*/ 6 h 13"/>
                  <a:gd name="T2" fmla="*/ 10 w 13"/>
                  <a:gd name="T3" fmla="*/ 11 h 13"/>
                  <a:gd name="T4" fmla="*/ 1 w 13"/>
                  <a:gd name="T5" fmla="*/ 13 h 13"/>
                  <a:gd name="T6" fmla="*/ 0 w 13"/>
                  <a:gd name="T7" fmla="*/ 12 h 13"/>
                  <a:gd name="T8" fmla="*/ 0 w 13"/>
                  <a:gd name="T9" fmla="*/ 12 h 13"/>
                  <a:gd name="T10" fmla="*/ 1 w 13"/>
                  <a:gd name="T11" fmla="*/ 11 h 13"/>
                  <a:gd name="T12" fmla="*/ 1 w 13"/>
                  <a:gd name="T13" fmla="*/ 11 h 13"/>
                  <a:gd name="T14" fmla="*/ 2 w 13"/>
                  <a:gd name="T15" fmla="*/ 8 h 13"/>
                  <a:gd name="T16" fmla="*/ 2 w 13"/>
                  <a:gd name="T17" fmla="*/ 8 h 13"/>
                  <a:gd name="T18" fmla="*/ 3 w 13"/>
                  <a:gd name="T19" fmla="*/ 6 h 13"/>
                  <a:gd name="T20" fmla="*/ 6 w 13"/>
                  <a:gd name="T21" fmla="*/ 0 h 13"/>
                  <a:gd name="T22" fmla="*/ 9 w 13"/>
                  <a:gd name="T23" fmla="*/ 5 h 13"/>
                  <a:gd name="T24" fmla="*/ 10 w 13"/>
                  <a:gd name="T2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3">
                    <a:moveTo>
                      <a:pt x="10" y="6"/>
                    </a:moveTo>
                    <a:cubicBezTo>
                      <a:pt x="13" y="9"/>
                      <a:pt x="13" y="9"/>
                      <a:pt x="10" y="11"/>
                    </a:cubicBezTo>
                    <a:cubicBezTo>
                      <a:pt x="7" y="12"/>
                      <a:pt x="4" y="12"/>
                      <a:pt x="1" y="13"/>
                    </a:cubicBezTo>
                    <a:cubicBezTo>
                      <a:pt x="1" y="13"/>
                      <a:pt x="1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0"/>
                      <a:pt x="3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4" y="4"/>
                      <a:pt x="4" y="2"/>
                      <a:pt x="6" y="0"/>
                    </a:cubicBezTo>
                    <a:cubicBezTo>
                      <a:pt x="9" y="1"/>
                      <a:pt x="11" y="1"/>
                      <a:pt x="9" y="5"/>
                    </a:cubicBezTo>
                    <a:cubicBezTo>
                      <a:pt x="9" y="5"/>
                      <a:pt x="10" y="6"/>
                      <a:pt x="10" y="6"/>
                    </a:cubicBezTo>
                    <a:close/>
                  </a:path>
                </a:pathLst>
              </a:custGeom>
              <a:grpFill/>
              <a:ln w="793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152" name="Freeform 82">
                <a:extLst>
                  <a:ext uri="{FF2B5EF4-FFF2-40B4-BE49-F238E27FC236}">
                    <a16:creationId xmlns:a16="http://schemas.microsoft.com/office/drawing/2014/main" id="{A484C843-D0ED-6F4E-A08F-1A7A2D950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939" y="500414"/>
                <a:ext cx="28370" cy="15069"/>
              </a:xfrm>
              <a:custGeom>
                <a:avLst/>
                <a:gdLst>
                  <a:gd name="T0" fmla="*/ 5 w 15"/>
                  <a:gd name="T1" fmla="*/ 6 h 8"/>
                  <a:gd name="T2" fmla="*/ 3 w 15"/>
                  <a:gd name="T3" fmla="*/ 7 h 8"/>
                  <a:gd name="T4" fmla="*/ 1 w 15"/>
                  <a:gd name="T5" fmla="*/ 7 h 8"/>
                  <a:gd name="T6" fmla="*/ 1 w 15"/>
                  <a:gd name="T7" fmla="*/ 5 h 8"/>
                  <a:gd name="T8" fmla="*/ 12 w 15"/>
                  <a:gd name="T9" fmla="*/ 1 h 8"/>
                  <a:gd name="T10" fmla="*/ 13 w 15"/>
                  <a:gd name="T11" fmla="*/ 4 h 8"/>
                  <a:gd name="T12" fmla="*/ 7 w 15"/>
                  <a:gd name="T13" fmla="*/ 5 h 8"/>
                  <a:gd name="T14" fmla="*/ 5 w 15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5" y="6"/>
                    </a:moveTo>
                    <a:cubicBezTo>
                      <a:pt x="4" y="7"/>
                      <a:pt x="4" y="7"/>
                      <a:pt x="3" y="7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4" y="1"/>
                      <a:pt x="8" y="1"/>
                      <a:pt x="12" y="1"/>
                    </a:cubicBezTo>
                    <a:cubicBezTo>
                      <a:pt x="15" y="0"/>
                      <a:pt x="14" y="2"/>
                      <a:pt x="13" y="4"/>
                    </a:cubicBezTo>
                    <a:cubicBezTo>
                      <a:pt x="11" y="5"/>
                      <a:pt x="9" y="5"/>
                      <a:pt x="7" y="5"/>
                    </a:cubicBezTo>
                    <a:cubicBezTo>
                      <a:pt x="6" y="5"/>
                      <a:pt x="5" y="5"/>
                      <a:pt x="5" y="6"/>
                    </a:cubicBezTo>
                    <a:close/>
                  </a:path>
                </a:pathLst>
              </a:custGeom>
              <a:grpFill/>
              <a:ln w="793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153" name="Freeform 83">
                <a:extLst>
                  <a:ext uri="{FF2B5EF4-FFF2-40B4-BE49-F238E27FC236}">
                    <a16:creationId xmlns:a16="http://schemas.microsoft.com/office/drawing/2014/main" id="{CDE4C0C6-E3F4-BE4C-86CE-87B392071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902" y="329988"/>
                <a:ext cx="10132" cy="7032"/>
              </a:xfrm>
              <a:custGeom>
                <a:avLst/>
                <a:gdLst>
                  <a:gd name="T0" fmla="*/ 2 w 5"/>
                  <a:gd name="T1" fmla="*/ 4 h 4"/>
                  <a:gd name="T2" fmla="*/ 0 w 5"/>
                  <a:gd name="T3" fmla="*/ 2 h 4"/>
                  <a:gd name="T4" fmla="*/ 2 w 5"/>
                  <a:gd name="T5" fmla="*/ 0 h 4"/>
                  <a:gd name="T6" fmla="*/ 5 w 5"/>
                  <a:gd name="T7" fmla="*/ 3 h 4"/>
                  <a:gd name="T8" fmla="*/ 2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1"/>
                      <a:pt x="5" y="1"/>
                      <a:pt x="5" y="3"/>
                    </a:cubicBezTo>
                    <a:cubicBezTo>
                      <a:pt x="5" y="4"/>
                      <a:pt x="3" y="3"/>
                      <a:pt x="2" y="4"/>
                    </a:cubicBezTo>
                    <a:close/>
                  </a:path>
                </a:pathLst>
              </a:custGeom>
              <a:grpFill/>
              <a:ln w="793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</p:grpSp>
        <p:sp>
          <p:nvSpPr>
            <p:cNvPr id="141" name="Freeform 84">
              <a:extLst>
                <a:ext uri="{FF2B5EF4-FFF2-40B4-BE49-F238E27FC236}">
                  <a16:creationId xmlns:a16="http://schemas.microsoft.com/office/drawing/2014/main" id="{2460313F-A41F-8945-B981-68333170A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426" y="2643629"/>
              <a:ext cx="253306" cy="348573"/>
            </a:xfrm>
            <a:custGeom>
              <a:avLst/>
              <a:gdLst>
                <a:gd name="T0" fmla="*/ 44 w 133"/>
                <a:gd name="T1" fmla="*/ 160 h 185"/>
                <a:gd name="T2" fmla="*/ 30 w 133"/>
                <a:gd name="T3" fmla="*/ 158 h 185"/>
                <a:gd name="T4" fmla="*/ 16 w 133"/>
                <a:gd name="T5" fmla="*/ 152 h 185"/>
                <a:gd name="T6" fmla="*/ 7 w 133"/>
                <a:gd name="T7" fmla="*/ 147 h 185"/>
                <a:gd name="T8" fmla="*/ 21 w 133"/>
                <a:gd name="T9" fmla="*/ 134 h 185"/>
                <a:gd name="T10" fmla="*/ 34 w 133"/>
                <a:gd name="T11" fmla="*/ 125 h 185"/>
                <a:gd name="T12" fmla="*/ 40 w 133"/>
                <a:gd name="T13" fmla="*/ 104 h 185"/>
                <a:gd name="T14" fmla="*/ 57 w 133"/>
                <a:gd name="T15" fmla="*/ 93 h 185"/>
                <a:gd name="T16" fmla="*/ 65 w 133"/>
                <a:gd name="T17" fmla="*/ 82 h 185"/>
                <a:gd name="T18" fmla="*/ 60 w 133"/>
                <a:gd name="T19" fmla="*/ 66 h 185"/>
                <a:gd name="T20" fmla="*/ 72 w 133"/>
                <a:gd name="T21" fmla="*/ 57 h 185"/>
                <a:gd name="T22" fmla="*/ 70 w 133"/>
                <a:gd name="T23" fmla="*/ 46 h 185"/>
                <a:gd name="T24" fmla="*/ 49 w 133"/>
                <a:gd name="T25" fmla="*/ 56 h 185"/>
                <a:gd name="T26" fmla="*/ 37 w 133"/>
                <a:gd name="T27" fmla="*/ 45 h 185"/>
                <a:gd name="T28" fmla="*/ 49 w 133"/>
                <a:gd name="T29" fmla="*/ 28 h 185"/>
                <a:gd name="T30" fmla="*/ 33 w 133"/>
                <a:gd name="T31" fmla="*/ 33 h 185"/>
                <a:gd name="T32" fmla="*/ 22 w 133"/>
                <a:gd name="T33" fmla="*/ 38 h 185"/>
                <a:gd name="T34" fmla="*/ 15 w 133"/>
                <a:gd name="T35" fmla="*/ 23 h 185"/>
                <a:gd name="T36" fmla="*/ 0 w 133"/>
                <a:gd name="T37" fmla="*/ 15 h 185"/>
                <a:gd name="T38" fmla="*/ 22 w 133"/>
                <a:gd name="T39" fmla="*/ 14 h 185"/>
                <a:gd name="T40" fmla="*/ 33 w 133"/>
                <a:gd name="T41" fmla="*/ 8 h 185"/>
                <a:gd name="T42" fmla="*/ 50 w 133"/>
                <a:gd name="T43" fmla="*/ 0 h 185"/>
                <a:gd name="T44" fmla="*/ 67 w 133"/>
                <a:gd name="T45" fmla="*/ 11 h 185"/>
                <a:gd name="T46" fmla="*/ 78 w 133"/>
                <a:gd name="T47" fmla="*/ 12 h 185"/>
                <a:gd name="T48" fmla="*/ 89 w 133"/>
                <a:gd name="T49" fmla="*/ 9 h 185"/>
                <a:gd name="T50" fmla="*/ 106 w 133"/>
                <a:gd name="T51" fmla="*/ 27 h 185"/>
                <a:gd name="T52" fmla="*/ 104 w 133"/>
                <a:gd name="T53" fmla="*/ 35 h 185"/>
                <a:gd name="T54" fmla="*/ 120 w 133"/>
                <a:gd name="T55" fmla="*/ 49 h 185"/>
                <a:gd name="T56" fmla="*/ 121 w 133"/>
                <a:gd name="T57" fmla="*/ 60 h 185"/>
                <a:gd name="T58" fmla="*/ 113 w 133"/>
                <a:gd name="T59" fmla="*/ 64 h 185"/>
                <a:gd name="T60" fmla="*/ 112 w 133"/>
                <a:gd name="T61" fmla="*/ 76 h 185"/>
                <a:gd name="T62" fmla="*/ 113 w 133"/>
                <a:gd name="T63" fmla="*/ 86 h 185"/>
                <a:gd name="T64" fmla="*/ 103 w 133"/>
                <a:gd name="T65" fmla="*/ 89 h 185"/>
                <a:gd name="T66" fmla="*/ 106 w 133"/>
                <a:gd name="T67" fmla="*/ 100 h 185"/>
                <a:gd name="T68" fmla="*/ 121 w 133"/>
                <a:gd name="T69" fmla="*/ 110 h 185"/>
                <a:gd name="T70" fmla="*/ 133 w 133"/>
                <a:gd name="T71" fmla="*/ 126 h 185"/>
                <a:gd name="T72" fmla="*/ 123 w 133"/>
                <a:gd name="T73" fmla="*/ 142 h 185"/>
                <a:gd name="T74" fmla="*/ 119 w 133"/>
                <a:gd name="T75" fmla="*/ 149 h 185"/>
                <a:gd name="T76" fmla="*/ 100 w 133"/>
                <a:gd name="T77" fmla="*/ 171 h 185"/>
                <a:gd name="T78" fmla="*/ 91 w 133"/>
                <a:gd name="T79" fmla="*/ 182 h 185"/>
                <a:gd name="T80" fmla="*/ 79 w 133"/>
                <a:gd name="T81" fmla="*/ 181 h 185"/>
                <a:gd name="T82" fmla="*/ 59 w 133"/>
                <a:gd name="T83" fmla="*/ 178 h 185"/>
                <a:gd name="T84" fmla="*/ 52 w 133"/>
                <a:gd name="T85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3" h="185">
                  <a:moveTo>
                    <a:pt x="52" y="165"/>
                  </a:moveTo>
                  <a:cubicBezTo>
                    <a:pt x="44" y="160"/>
                    <a:pt x="44" y="160"/>
                    <a:pt x="44" y="160"/>
                  </a:cubicBezTo>
                  <a:cubicBezTo>
                    <a:pt x="37" y="165"/>
                    <a:pt x="37" y="165"/>
                    <a:pt x="37" y="165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6" y="57"/>
                    <a:pt x="80" y="51"/>
                    <a:pt x="78" y="47"/>
                  </a:cubicBezTo>
                  <a:cubicBezTo>
                    <a:pt x="76" y="45"/>
                    <a:pt x="72" y="44"/>
                    <a:pt x="70" y="46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3" y="142"/>
                    <a:pt x="123" y="142"/>
                    <a:pt x="123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00" y="171"/>
                    <a:pt x="100" y="171"/>
                    <a:pt x="100" y="171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79" y="181"/>
                    <a:pt x="79" y="181"/>
                    <a:pt x="79" y="181"/>
                  </a:cubicBezTo>
                  <a:cubicBezTo>
                    <a:pt x="70" y="175"/>
                    <a:pt x="70" y="175"/>
                    <a:pt x="70" y="175"/>
                  </a:cubicBezTo>
                  <a:cubicBezTo>
                    <a:pt x="59" y="178"/>
                    <a:pt x="59" y="178"/>
                    <a:pt x="59" y="178"/>
                  </a:cubicBezTo>
                  <a:cubicBezTo>
                    <a:pt x="53" y="177"/>
                    <a:pt x="53" y="177"/>
                    <a:pt x="53" y="177"/>
                  </a:cubicBezTo>
                  <a:lnTo>
                    <a:pt x="52" y="16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>
                <a:solidFill>
                  <a:schemeClr val="lt1"/>
                </a:solidFill>
              </a:endParaRPr>
            </a:p>
          </p:txBody>
        </p:sp>
        <p:sp>
          <p:nvSpPr>
            <p:cNvPr id="142" name="Freeform 87">
              <a:extLst>
                <a:ext uri="{FF2B5EF4-FFF2-40B4-BE49-F238E27FC236}">
                  <a16:creationId xmlns:a16="http://schemas.microsoft.com/office/drawing/2014/main" id="{41570A12-6E3A-9049-9475-8F8BA300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406" y="547172"/>
              <a:ext cx="189473" cy="130590"/>
            </a:xfrm>
            <a:custGeom>
              <a:avLst/>
              <a:gdLst>
                <a:gd name="T0" fmla="*/ 2 w 187"/>
                <a:gd name="T1" fmla="*/ 59 h 130"/>
                <a:gd name="T2" fmla="*/ 0 w 187"/>
                <a:gd name="T3" fmla="*/ 34 h 130"/>
                <a:gd name="T4" fmla="*/ 8 w 187"/>
                <a:gd name="T5" fmla="*/ 21 h 130"/>
                <a:gd name="T6" fmla="*/ 17 w 187"/>
                <a:gd name="T7" fmla="*/ 17 h 130"/>
                <a:gd name="T8" fmla="*/ 23 w 187"/>
                <a:gd name="T9" fmla="*/ 0 h 130"/>
                <a:gd name="T10" fmla="*/ 40 w 187"/>
                <a:gd name="T11" fmla="*/ 0 h 130"/>
                <a:gd name="T12" fmla="*/ 55 w 187"/>
                <a:gd name="T13" fmla="*/ 2 h 130"/>
                <a:gd name="T14" fmla="*/ 74 w 187"/>
                <a:gd name="T15" fmla="*/ 6 h 130"/>
                <a:gd name="T16" fmla="*/ 102 w 187"/>
                <a:gd name="T17" fmla="*/ 14 h 130"/>
                <a:gd name="T18" fmla="*/ 125 w 187"/>
                <a:gd name="T19" fmla="*/ 15 h 130"/>
                <a:gd name="T20" fmla="*/ 143 w 187"/>
                <a:gd name="T21" fmla="*/ 17 h 130"/>
                <a:gd name="T22" fmla="*/ 170 w 187"/>
                <a:gd name="T23" fmla="*/ 14 h 130"/>
                <a:gd name="T24" fmla="*/ 187 w 187"/>
                <a:gd name="T25" fmla="*/ 10 h 130"/>
                <a:gd name="T26" fmla="*/ 183 w 187"/>
                <a:gd name="T27" fmla="*/ 25 h 130"/>
                <a:gd name="T28" fmla="*/ 164 w 187"/>
                <a:gd name="T29" fmla="*/ 44 h 130"/>
                <a:gd name="T30" fmla="*/ 160 w 187"/>
                <a:gd name="T31" fmla="*/ 70 h 130"/>
                <a:gd name="T32" fmla="*/ 160 w 187"/>
                <a:gd name="T33" fmla="*/ 92 h 130"/>
                <a:gd name="T34" fmla="*/ 164 w 187"/>
                <a:gd name="T35" fmla="*/ 109 h 130"/>
                <a:gd name="T36" fmla="*/ 175 w 187"/>
                <a:gd name="T37" fmla="*/ 119 h 130"/>
                <a:gd name="T38" fmla="*/ 173 w 187"/>
                <a:gd name="T39" fmla="*/ 130 h 130"/>
                <a:gd name="T40" fmla="*/ 153 w 187"/>
                <a:gd name="T41" fmla="*/ 128 h 130"/>
                <a:gd name="T42" fmla="*/ 134 w 187"/>
                <a:gd name="T43" fmla="*/ 124 h 130"/>
                <a:gd name="T44" fmla="*/ 123 w 187"/>
                <a:gd name="T45" fmla="*/ 119 h 130"/>
                <a:gd name="T46" fmla="*/ 111 w 187"/>
                <a:gd name="T47" fmla="*/ 124 h 130"/>
                <a:gd name="T48" fmla="*/ 102 w 187"/>
                <a:gd name="T49" fmla="*/ 117 h 130"/>
                <a:gd name="T50" fmla="*/ 104 w 187"/>
                <a:gd name="T51" fmla="*/ 111 h 130"/>
                <a:gd name="T52" fmla="*/ 102 w 187"/>
                <a:gd name="T53" fmla="*/ 102 h 130"/>
                <a:gd name="T54" fmla="*/ 106 w 187"/>
                <a:gd name="T55" fmla="*/ 92 h 130"/>
                <a:gd name="T56" fmla="*/ 94 w 187"/>
                <a:gd name="T57" fmla="*/ 85 h 130"/>
                <a:gd name="T58" fmla="*/ 66 w 187"/>
                <a:gd name="T59" fmla="*/ 79 h 130"/>
                <a:gd name="T60" fmla="*/ 55 w 187"/>
                <a:gd name="T61" fmla="*/ 74 h 130"/>
                <a:gd name="T62" fmla="*/ 38 w 187"/>
                <a:gd name="T63" fmla="*/ 74 h 130"/>
                <a:gd name="T64" fmla="*/ 34 w 187"/>
                <a:gd name="T65" fmla="*/ 57 h 130"/>
                <a:gd name="T66" fmla="*/ 17 w 187"/>
                <a:gd name="T67" fmla="*/ 64 h 130"/>
                <a:gd name="T68" fmla="*/ 2 w 187"/>
                <a:gd name="T69" fmla="*/ 5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" h="130">
                  <a:moveTo>
                    <a:pt x="2" y="59"/>
                  </a:moveTo>
                  <a:lnTo>
                    <a:pt x="0" y="34"/>
                  </a:lnTo>
                  <a:lnTo>
                    <a:pt x="8" y="21"/>
                  </a:lnTo>
                  <a:lnTo>
                    <a:pt x="17" y="17"/>
                  </a:lnTo>
                  <a:lnTo>
                    <a:pt x="23" y="0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74" y="6"/>
                  </a:lnTo>
                  <a:lnTo>
                    <a:pt x="102" y="14"/>
                  </a:lnTo>
                  <a:lnTo>
                    <a:pt x="125" y="15"/>
                  </a:lnTo>
                  <a:lnTo>
                    <a:pt x="143" y="17"/>
                  </a:lnTo>
                  <a:lnTo>
                    <a:pt x="170" y="14"/>
                  </a:lnTo>
                  <a:lnTo>
                    <a:pt x="187" y="10"/>
                  </a:lnTo>
                  <a:lnTo>
                    <a:pt x="183" y="25"/>
                  </a:lnTo>
                  <a:lnTo>
                    <a:pt x="164" y="44"/>
                  </a:lnTo>
                  <a:lnTo>
                    <a:pt x="160" y="70"/>
                  </a:lnTo>
                  <a:lnTo>
                    <a:pt x="160" y="92"/>
                  </a:lnTo>
                  <a:lnTo>
                    <a:pt x="164" y="109"/>
                  </a:lnTo>
                  <a:lnTo>
                    <a:pt x="175" y="119"/>
                  </a:lnTo>
                  <a:lnTo>
                    <a:pt x="173" y="130"/>
                  </a:lnTo>
                  <a:lnTo>
                    <a:pt x="153" y="128"/>
                  </a:lnTo>
                  <a:lnTo>
                    <a:pt x="134" y="124"/>
                  </a:lnTo>
                  <a:lnTo>
                    <a:pt x="123" y="119"/>
                  </a:lnTo>
                  <a:lnTo>
                    <a:pt x="111" y="124"/>
                  </a:lnTo>
                  <a:lnTo>
                    <a:pt x="102" y="117"/>
                  </a:lnTo>
                  <a:lnTo>
                    <a:pt x="104" y="111"/>
                  </a:lnTo>
                  <a:lnTo>
                    <a:pt x="102" y="102"/>
                  </a:lnTo>
                  <a:lnTo>
                    <a:pt x="106" y="92"/>
                  </a:lnTo>
                  <a:lnTo>
                    <a:pt x="94" y="85"/>
                  </a:lnTo>
                  <a:lnTo>
                    <a:pt x="66" y="79"/>
                  </a:lnTo>
                  <a:lnTo>
                    <a:pt x="55" y="74"/>
                  </a:lnTo>
                  <a:lnTo>
                    <a:pt x="38" y="74"/>
                  </a:lnTo>
                  <a:lnTo>
                    <a:pt x="34" y="57"/>
                  </a:lnTo>
                  <a:lnTo>
                    <a:pt x="17" y="64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143" name="Freeform 88">
              <a:extLst>
                <a:ext uri="{FF2B5EF4-FFF2-40B4-BE49-F238E27FC236}">
                  <a16:creationId xmlns:a16="http://schemas.microsoft.com/office/drawing/2014/main" id="{046D7A13-597C-5540-8C9E-F90C2D891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395" y="851543"/>
              <a:ext cx="79031" cy="58263"/>
            </a:xfrm>
            <a:custGeom>
              <a:avLst/>
              <a:gdLst>
                <a:gd name="T0" fmla="*/ 35 w 78"/>
                <a:gd name="T1" fmla="*/ 0 h 58"/>
                <a:gd name="T2" fmla="*/ 35 w 78"/>
                <a:gd name="T3" fmla="*/ 11 h 58"/>
                <a:gd name="T4" fmla="*/ 31 w 78"/>
                <a:gd name="T5" fmla="*/ 17 h 58"/>
                <a:gd name="T6" fmla="*/ 30 w 78"/>
                <a:gd name="T7" fmla="*/ 20 h 58"/>
                <a:gd name="T8" fmla="*/ 31 w 78"/>
                <a:gd name="T9" fmla="*/ 24 h 58"/>
                <a:gd name="T10" fmla="*/ 39 w 78"/>
                <a:gd name="T11" fmla="*/ 24 h 58"/>
                <a:gd name="T12" fmla="*/ 45 w 78"/>
                <a:gd name="T13" fmla="*/ 28 h 58"/>
                <a:gd name="T14" fmla="*/ 52 w 78"/>
                <a:gd name="T15" fmla="*/ 28 h 58"/>
                <a:gd name="T16" fmla="*/ 54 w 78"/>
                <a:gd name="T17" fmla="*/ 28 h 58"/>
                <a:gd name="T18" fmla="*/ 60 w 78"/>
                <a:gd name="T19" fmla="*/ 34 h 58"/>
                <a:gd name="T20" fmla="*/ 60 w 78"/>
                <a:gd name="T21" fmla="*/ 36 h 58"/>
                <a:gd name="T22" fmla="*/ 65 w 78"/>
                <a:gd name="T23" fmla="*/ 30 h 58"/>
                <a:gd name="T24" fmla="*/ 65 w 78"/>
                <a:gd name="T25" fmla="*/ 34 h 58"/>
                <a:gd name="T26" fmla="*/ 69 w 78"/>
                <a:gd name="T27" fmla="*/ 36 h 58"/>
                <a:gd name="T28" fmla="*/ 69 w 78"/>
                <a:gd name="T29" fmla="*/ 30 h 58"/>
                <a:gd name="T30" fmla="*/ 73 w 78"/>
                <a:gd name="T31" fmla="*/ 30 h 58"/>
                <a:gd name="T32" fmla="*/ 78 w 78"/>
                <a:gd name="T33" fmla="*/ 36 h 58"/>
                <a:gd name="T34" fmla="*/ 63 w 78"/>
                <a:gd name="T35" fmla="*/ 43 h 58"/>
                <a:gd name="T36" fmla="*/ 67 w 78"/>
                <a:gd name="T37" fmla="*/ 52 h 58"/>
                <a:gd name="T38" fmla="*/ 65 w 78"/>
                <a:gd name="T39" fmla="*/ 54 h 58"/>
                <a:gd name="T40" fmla="*/ 60 w 78"/>
                <a:gd name="T41" fmla="*/ 58 h 58"/>
                <a:gd name="T42" fmla="*/ 54 w 78"/>
                <a:gd name="T43" fmla="*/ 58 h 58"/>
                <a:gd name="T44" fmla="*/ 48 w 78"/>
                <a:gd name="T45" fmla="*/ 54 h 58"/>
                <a:gd name="T46" fmla="*/ 45 w 78"/>
                <a:gd name="T47" fmla="*/ 54 h 58"/>
                <a:gd name="T48" fmla="*/ 47 w 78"/>
                <a:gd name="T49" fmla="*/ 49 h 58"/>
                <a:gd name="T50" fmla="*/ 41 w 78"/>
                <a:gd name="T51" fmla="*/ 49 h 58"/>
                <a:gd name="T52" fmla="*/ 39 w 78"/>
                <a:gd name="T53" fmla="*/ 52 h 58"/>
                <a:gd name="T54" fmla="*/ 35 w 78"/>
                <a:gd name="T55" fmla="*/ 58 h 58"/>
                <a:gd name="T56" fmla="*/ 33 w 78"/>
                <a:gd name="T57" fmla="*/ 52 h 58"/>
                <a:gd name="T58" fmla="*/ 30 w 78"/>
                <a:gd name="T59" fmla="*/ 49 h 58"/>
                <a:gd name="T60" fmla="*/ 26 w 78"/>
                <a:gd name="T61" fmla="*/ 49 h 58"/>
                <a:gd name="T62" fmla="*/ 18 w 78"/>
                <a:gd name="T63" fmla="*/ 47 h 58"/>
                <a:gd name="T64" fmla="*/ 15 w 78"/>
                <a:gd name="T65" fmla="*/ 43 h 58"/>
                <a:gd name="T66" fmla="*/ 22 w 78"/>
                <a:gd name="T67" fmla="*/ 39 h 58"/>
                <a:gd name="T68" fmla="*/ 22 w 78"/>
                <a:gd name="T69" fmla="*/ 36 h 58"/>
                <a:gd name="T70" fmla="*/ 15 w 78"/>
                <a:gd name="T71" fmla="*/ 34 h 58"/>
                <a:gd name="T72" fmla="*/ 11 w 78"/>
                <a:gd name="T73" fmla="*/ 28 h 58"/>
                <a:gd name="T74" fmla="*/ 7 w 78"/>
                <a:gd name="T75" fmla="*/ 28 h 58"/>
                <a:gd name="T76" fmla="*/ 0 w 78"/>
                <a:gd name="T77" fmla="*/ 19 h 58"/>
                <a:gd name="T78" fmla="*/ 9 w 78"/>
                <a:gd name="T79" fmla="*/ 17 h 58"/>
                <a:gd name="T80" fmla="*/ 15 w 78"/>
                <a:gd name="T81" fmla="*/ 13 h 58"/>
                <a:gd name="T82" fmla="*/ 20 w 78"/>
                <a:gd name="T83" fmla="*/ 9 h 58"/>
                <a:gd name="T84" fmla="*/ 26 w 78"/>
                <a:gd name="T85" fmla="*/ 7 h 58"/>
                <a:gd name="T86" fmla="*/ 35 w 78"/>
                <a:gd name="T8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58">
                  <a:moveTo>
                    <a:pt x="35" y="0"/>
                  </a:moveTo>
                  <a:lnTo>
                    <a:pt x="35" y="11"/>
                  </a:lnTo>
                  <a:lnTo>
                    <a:pt x="31" y="17"/>
                  </a:lnTo>
                  <a:lnTo>
                    <a:pt x="30" y="20"/>
                  </a:lnTo>
                  <a:lnTo>
                    <a:pt x="31" y="24"/>
                  </a:lnTo>
                  <a:lnTo>
                    <a:pt x="39" y="24"/>
                  </a:lnTo>
                  <a:lnTo>
                    <a:pt x="45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65" y="30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69" y="30"/>
                  </a:lnTo>
                  <a:lnTo>
                    <a:pt x="73" y="30"/>
                  </a:lnTo>
                  <a:lnTo>
                    <a:pt x="78" y="36"/>
                  </a:lnTo>
                  <a:lnTo>
                    <a:pt x="63" y="43"/>
                  </a:lnTo>
                  <a:lnTo>
                    <a:pt x="67" y="52"/>
                  </a:lnTo>
                  <a:lnTo>
                    <a:pt x="65" y="54"/>
                  </a:lnTo>
                  <a:lnTo>
                    <a:pt x="60" y="58"/>
                  </a:lnTo>
                  <a:lnTo>
                    <a:pt x="54" y="58"/>
                  </a:lnTo>
                  <a:lnTo>
                    <a:pt x="48" y="54"/>
                  </a:lnTo>
                  <a:lnTo>
                    <a:pt x="45" y="54"/>
                  </a:lnTo>
                  <a:lnTo>
                    <a:pt x="47" y="49"/>
                  </a:lnTo>
                  <a:lnTo>
                    <a:pt x="41" y="49"/>
                  </a:lnTo>
                  <a:lnTo>
                    <a:pt x="39" y="52"/>
                  </a:lnTo>
                  <a:lnTo>
                    <a:pt x="35" y="58"/>
                  </a:lnTo>
                  <a:lnTo>
                    <a:pt x="33" y="52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18" y="47"/>
                  </a:lnTo>
                  <a:lnTo>
                    <a:pt x="15" y="43"/>
                  </a:lnTo>
                  <a:lnTo>
                    <a:pt x="22" y="39"/>
                  </a:lnTo>
                  <a:lnTo>
                    <a:pt x="22" y="36"/>
                  </a:lnTo>
                  <a:lnTo>
                    <a:pt x="15" y="34"/>
                  </a:lnTo>
                  <a:lnTo>
                    <a:pt x="11" y="28"/>
                  </a:lnTo>
                  <a:lnTo>
                    <a:pt x="7" y="28"/>
                  </a:lnTo>
                  <a:lnTo>
                    <a:pt x="0" y="19"/>
                  </a:lnTo>
                  <a:lnTo>
                    <a:pt x="9" y="17"/>
                  </a:lnTo>
                  <a:lnTo>
                    <a:pt x="15" y="13"/>
                  </a:lnTo>
                  <a:lnTo>
                    <a:pt x="20" y="9"/>
                  </a:lnTo>
                  <a:lnTo>
                    <a:pt x="26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144" name="Freeform 89">
              <a:extLst>
                <a:ext uri="{FF2B5EF4-FFF2-40B4-BE49-F238E27FC236}">
                  <a16:creationId xmlns:a16="http://schemas.microsoft.com/office/drawing/2014/main" id="{911FDCEE-5CD2-6346-B5C3-ED4FD68DF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021" y="641597"/>
              <a:ext cx="30398" cy="42191"/>
            </a:xfrm>
            <a:custGeom>
              <a:avLst/>
              <a:gdLst>
                <a:gd name="T0" fmla="*/ 15 w 30"/>
                <a:gd name="T1" fmla="*/ 2 h 42"/>
                <a:gd name="T2" fmla="*/ 6 w 30"/>
                <a:gd name="T3" fmla="*/ 0 h 42"/>
                <a:gd name="T4" fmla="*/ 2 w 30"/>
                <a:gd name="T5" fmla="*/ 8 h 42"/>
                <a:gd name="T6" fmla="*/ 0 w 30"/>
                <a:gd name="T7" fmla="*/ 12 h 42"/>
                <a:gd name="T8" fmla="*/ 4 w 30"/>
                <a:gd name="T9" fmla="*/ 19 h 42"/>
                <a:gd name="T10" fmla="*/ 0 w 30"/>
                <a:gd name="T11" fmla="*/ 23 h 42"/>
                <a:gd name="T12" fmla="*/ 2 w 30"/>
                <a:gd name="T13" fmla="*/ 27 h 42"/>
                <a:gd name="T14" fmla="*/ 4 w 30"/>
                <a:gd name="T15" fmla="*/ 38 h 42"/>
                <a:gd name="T16" fmla="*/ 9 w 30"/>
                <a:gd name="T17" fmla="*/ 42 h 42"/>
                <a:gd name="T18" fmla="*/ 17 w 30"/>
                <a:gd name="T19" fmla="*/ 42 h 42"/>
                <a:gd name="T20" fmla="*/ 17 w 30"/>
                <a:gd name="T21" fmla="*/ 38 h 42"/>
                <a:gd name="T22" fmla="*/ 24 w 30"/>
                <a:gd name="T23" fmla="*/ 34 h 42"/>
                <a:gd name="T24" fmla="*/ 30 w 30"/>
                <a:gd name="T25" fmla="*/ 32 h 42"/>
                <a:gd name="T26" fmla="*/ 30 w 30"/>
                <a:gd name="T27" fmla="*/ 25 h 42"/>
                <a:gd name="T28" fmla="*/ 15 w 30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42">
                  <a:moveTo>
                    <a:pt x="15" y="2"/>
                  </a:moveTo>
                  <a:lnTo>
                    <a:pt x="6" y="0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4" y="38"/>
                  </a:lnTo>
                  <a:lnTo>
                    <a:pt x="9" y="42"/>
                  </a:lnTo>
                  <a:lnTo>
                    <a:pt x="17" y="42"/>
                  </a:lnTo>
                  <a:lnTo>
                    <a:pt x="17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793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145" name="Freeform 90">
              <a:extLst>
                <a:ext uri="{FF2B5EF4-FFF2-40B4-BE49-F238E27FC236}">
                  <a16:creationId xmlns:a16="http://schemas.microsoft.com/office/drawing/2014/main" id="{499CF789-CFA4-474D-BB24-23E5AC62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806" y="2409579"/>
              <a:ext cx="52838" cy="283275"/>
            </a:xfrm>
            <a:custGeom>
              <a:avLst/>
              <a:gdLst>
                <a:gd name="T0" fmla="*/ 14 w 74"/>
                <a:gd name="T1" fmla="*/ 103 h 192"/>
                <a:gd name="T2" fmla="*/ 0 w 74"/>
                <a:gd name="T3" fmla="*/ 122 h 192"/>
                <a:gd name="T4" fmla="*/ 0 w 74"/>
                <a:gd name="T5" fmla="*/ 148 h 192"/>
                <a:gd name="T6" fmla="*/ 8 w 74"/>
                <a:gd name="T7" fmla="*/ 158 h 192"/>
                <a:gd name="T8" fmla="*/ 14 w 74"/>
                <a:gd name="T9" fmla="*/ 177 h 192"/>
                <a:gd name="T10" fmla="*/ 30 w 74"/>
                <a:gd name="T11" fmla="*/ 177 h 192"/>
                <a:gd name="T12" fmla="*/ 42 w 74"/>
                <a:gd name="T13" fmla="*/ 192 h 192"/>
                <a:gd name="T14" fmla="*/ 49 w 74"/>
                <a:gd name="T15" fmla="*/ 171 h 192"/>
                <a:gd name="T16" fmla="*/ 49 w 74"/>
                <a:gd name="T17" fmla="*/ 94 h 192"/>
                <a:gd name="T18" fmla="*/ 64 w 74"/>
                <a:gd name="T19" fmla="*/ 86 h 192"/>
                <a:gd name="T20" fmla="*/ 74 w 74"/>
                <a:gd name="T21" fmla="*/ 68 h 192"/>
                <a:gd name="T22" fmla="*/ 74 w 74"/>
                <a:gd name="T23" fmla="*/ 53 h 192"/>
                <a:gd name="T24" fmla="*/ 74 w 74"/>
                <a:gd name="T25" fmla="*/ 34 h 192"/>
                <a:gd name="T26" fmla="*/ 64 w 74"/>
                <a:gd name="T27" fmla="*/ 23 h 192"/>
                <a:gd name="T28" fmla="*/ 74 w 74"/>
                <a:gd name="T29" fmla="*/ 8 h 192"/>
                <a:gd name="T30" fmla="*/ 57 w 74"/>
                <a:gd name="T31" fmla="*/ 0 h 192"/>
                <a:gd name="T32" fmla="*/ 42 w 74"/>
                <a:gd name="T33" fmla="*/ 0 h 192"/>
                <a:gd name="T34" fmla="*/ 21 w 74"/>
                <a:gd name="T35" fmla="*/ 0 h 192"/>
                <a:gd name="T36" fmla="*/ 14 w 74"/>
                <a:gd name="T37" fmla="*/ 13 h 192"/>
                <a:gd name="T38" fmla="*/ 0 w 74"/>
                <a:gd name="T39" fmla="*/ 41 h 192"/>
                <a:gd name="T40" fmla="*/ 0 w 74"/>
                <a:gd name="T41" fmla="*/ 56 h 192"/>
                <a:gd name="T42" fmla="*/ 0 w 74"/>
                <a:gd name="T43" fmla="*/ 81 h 192"/>
                <a:gd name="T44" fmla="*/ 14 w 74"/>
                <a:gd name="T45" fmla="*/ 10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192">
                  <a:moveTo>
                    <a:pt x="14" y="103"/>
                  </a:moveTo>
                  <a:lnTo>
                    <a:pt x="0" y="122"/>
                  </a:lnTo>
                  <a:lnTo>
                    <a:pt x="0" y="148"/>
                  </a:lnTo>
                  <a:lnTo>
                    <a:pt x="8" y="158"/>
                  </a:lnTo>
                  <a:lnTo>
                    <a:pt x="14" y="177"/>
                  </a:lnTo>
                  <a:lnTo>
                    <a:pt x="30" y="177"/>
                  </a:lnTo>
                  <a:lnTo>
                    <a:pt x="42" y="192"/>
                  </a:lnTo>
                  <a:lnTo>
                    <a:pt x="49" y="171"/>
                  </a:lnTo>
                  <a:lnTo>
                    <a:pt x="49" y="94"/>
                  </a:lnTo>
                  <a:lnTo>
                    <a:pt x="64" y="86"/>
                  </a:lnTo>
                  <a:lnTo>
                    <a:pt x="74" y="68"/>
                  </a:lnTo>
                  <a:lnTo>
                    <a:pt x="74" y="53"/>
                  </a:lnTo>
                  <a:lnTo>
                    <a:pt x="74" y="34"/>
                  </a:lnTo>
                  <a:lnTo>
                    <a:pt x="64" y="23"/>
                  </a:lnTo>
                  <a:lnTo>
                    <a:pt x="74" y="8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4" y="13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0" y="81"/>
                  </a:lnTo>
                  <a:lnTo>
                    <a:pt x="14" y="103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259043"/>
              </p:ext>
            </p:extLst>
          </p:nvPr>
        </p:nvGraphicFramePr>
        <p:xfrm>
          <a:off x="6043631" y="1640584"/>
          <a:ext cx="5272109" cy="451150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65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2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Departamento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 en brote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</a:t>
                      </a: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 en alarma</a:t>
                      </a:r>
                    </a:p>
                  </a:txBody>
                  <a:tcPr marL="6799" marR="6799" marT="679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Norte de Santander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Cauca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Meta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Nariño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Córdoba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Guaviare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Guainía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Amazonas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Bolívar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Casanare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Risaralda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Cesar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Vichada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Antioquia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Atlántico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Caquetá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Choco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40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6FE5D-860B-482B-AE7D-1968B34C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66" y="309107"/>
            <a:ext cx="10782300" cy="400050"/>
          </a:xfrm>
        </p:spPr>
        <p:txBody>
          <a:bodyPr>
            <a:noAutofit/>
          </a:bodyPr>
          <a:lstStyle/>
          <a:p>
            <a:r>
              <a:rPr lang="es-CO" dirty="0"/>
              <a:t>Municipios en situación de brote y alarma, SE 40 2020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F304F2B-CA08-4AE1-B7ED-9BFDA8B3E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87702"/>
              </p:ext>
            </p:extLst>
          </p:nvPr>
        </p:nvGraphicFramePr>
        <p:xfrm>
          <a:off x="405594" y="1503887"/>
          <a:ext cx="5483622" cy="427957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287578">
                  <a:extLst>
                    <a:ext uri="{9D8B030D-6E8A-4147-A177-3AD203B41FA5}">
                      <a16:colId xmlns:a16="http://schemas.microsoft.com/office/drawing/2014/main" val="4202232022"/>
                    </a:ext>
                  </a:extLst>
                </a:gridCol>
                <a:gridCol w="1547436">
                  <a:extLst>
                    <a:ext uri="{9D8B030D-6E8A-4147-A177-3AD203B41FA5}">
                      <a16:colId xmlns:a16="http://schemas.microsoft.com/office/drawing/2014/main" val="2761552054"/>
                    </a:ext>
                  </a:extLst>
                </a:gridCol>
                <a:gridCol w="827912">
                  <a:extLst>
                    <a:ext uri="{9D8B030D-6E8A-4147-A177-3AD203B41FA5}">
                      <a16:colId xmlns:a16="http://schemas.microsoft.com/office/drawing/2014/main" val="59185398"/>
                    </a:ext>
                  </a:extLst>
                </a:gridCol>
                <a:gridCol w="866663">
                  <a:extLst>
                    <a:ext uri="{9D8B030D-6E8A-4147-A177-3AD203B41FA5}">
                      <a16:colId xmlns:a16="http://schemas.microsoft.com/office/drawing/2014/main" val="1324557258"/>
                    </a:ext>
                  </a:extLst>
                </a:gridCol>
                <a:gridCol w="954033">
                  <a:extLst>
                    <a:ext uri="{9D8B030D-6E8A-4147-A177-3AD203B41FA5}">
                      <a16:colId xmlns:a16="http://schemas.microsoft.com/office/drawing/2014/main" val="407025528"/>
                    </a:ext>
                  </a:extLst>
                </a:gridCol>
              </a:tblGrid>
              <a:tr h="1861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Departamento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Casos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Esperado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Observado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481975"/>
                  </a:ext>
                </a:extLst>
              </a:tr>
              <a:tr h="2143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Antioquia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Murindó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410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655201"/>
                  </a:ext>
                </a:extLst>
              </a:tr>
              <a:tr h="2143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Bolívar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Río Viejo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428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346197"/>
                  </a:ext>
                </a:extLst>
              </a:tr>
              <a:tr h="214391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Norosí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298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40423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Casanare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Hato Corozal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590901"/>
                  </a:ext>
                </a:extLst>
              </a:tr>
              <a:tr h="2117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Cauca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Timbiquí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2434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544502"/>
                  </a:ext>
                </a:extLst>
              </a:tr>
              <a:tr h="214391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Guapi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1196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775793"/>
                  </a:ext>
                </a:extLst>
              </a:tr>
              <a:tr h="2143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Chocó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Alto Baudó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1847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239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753575"/>
                  </a:ext>
                </a:extLst>
              </a:tr>
              <a:tr h="214391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Carmen Del Darién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404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419560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Córdoba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Tierralta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3104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337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349336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Meta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Puerto Gaitán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368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3,25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456918"/>
                  </a:ext>
                </a:extLst>
              </a:tr>
              <a:tr h="21439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Nariño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Roberto Payán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2271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230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127996"/>
                  </a:ext>
                </a:extLst>
              </a:tr>
              <a:tr h="211744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Maguí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1868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927177"/>
                  </a:ext>
                </a:extLst>
              </a:tr>
              <a:tr h="211744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Mosquera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1126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696423"/>
                  </a:ext>
                </a:extLst>
              </a:tr>
              <a:tr h="214391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Francisco Pizarro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504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41370"/>
                  </a:ext>
                </a:extLst>
              </a:tr>
              <a:tr h="214391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La Tola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497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842717"/>
                  </a:ext>
                </a:extLst>
              </a:tr>
              <a:tr h="2143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Norte de Santander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Tibú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3719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232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641844"/>
                  </a:ext>
                </a:extLst>
              </a:tr>
              <a:tr h="214391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El Tarra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419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300416"/>
                  </a:ext>
                </a:extLst>
              </a:tr>
              <a:tr h="153514">
                <a:tc v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Teorama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648064"/>
                  </a:ext>
                </a:extLst>
              </a:tr>
              <a:tr h="2143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Vichada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Cumaribo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2372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333597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056DD8C-67F4-4224-BC5A-803F3B3EE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14761"/>
              </p:ext>
            </p:extLst>
          </p:nvPr>
        </p:nvGraphicFramePr>
        <p:xfrm>
          <a:off x="6096000" y="1996944"/>
          <a:ext cx="5359620" cy="321158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229710">
                  <a:extLst>
                    <a:ext uri="{9D8B030D-6E8A-4147-A177-3AD203B41FA5}">
                      <a16:colId xmlns:a16="http://schemas.microsoft.com/office/drawing/2014/main" val="981901352"/>
                    </a:ext>
                  </a:extLst>
                </a:gridCol>
                <a:gridCol w="1481959">
                  <a:extLst>
                    <a:ext uri="{9D8B030D-6E8A-4147-A177-3AD203B41FA5}">
                      <a16:colId xmlns:a16="http://schemas.microsoft.com/office/drawing/2014/main" val="3855014672"/>
                    </a:ext>
                  </a:extLst>
                </a:gridCol>
                <a:gridCol w="790639">
                  <a:extLst>
                    <a:ext uri="{9D8B030D-6E8A-4147-A177-3AD203B41FA5}">
                      <a16:colId xmlns:a16="http://schemas.microsoft.com/office/drawing/2014/main" val="2835171726"/>
                    </a:ext>
                  </a:extLst>
                </a:gridCol>
                <a:gridCol w="808364">
                  <a:extLst>
                    <a:ext uri="{9D8B030D-6E8A-4147-A177-3AD203B41FA5}">
                      <a16:colId xmlns:a16="http://schemas.microsoft.com/office/drawing/2014/main" val="1880016976"/>
                    </a:ext>
                  </a:extLst>
                </a:gridCol>
                <a:gridCol w="1048948">
                  <a:extLst>
                    <a:ext uri="{9D8B030D-6E8A-4147-A177-3AD203B41FA5}">
                      <a16:colId xmlns:a16="http://schemas.microsoft.com/office/drawing/2014/main" val="435303063"/>
                    </a:ext>
                  </a:extLst>
                </a:gridCol>
              </a:tblGrid>
              <a:tr h="2245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Departamento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Casos 40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Esperado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Observado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016632"/>
                  </a:ext>
                </a:extLst>
              </a:tr>
              <a:tr h="1651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Antioquia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Vigía del Fuerte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757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283187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Anorí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252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884377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Nechí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27249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Cauca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López Micay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716902"/>
                  </a:ext>
                </a:extLst>
              </a:tr>
              <a:tr h="16510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Chocó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Bajo Baudó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1618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069141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Medio Atrato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1394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311159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Medio Baudó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729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454159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Bagado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688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123448"/>
                  </a:ext>
                </a:extLst>
              </a:tr>
              <a:tr h="782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Córdoba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Puerto Libertador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1173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613802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Valencia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233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5279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Guainia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Puerto </a:t>
                      </a:r>
                      <a:r>
                        <a:rPr lang="es-CO" sz="1400" u="none" strike="noStrike" dirty="0" err="1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Inirida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2255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11364"/>
                  </a:ext>
                </a:extLst>
              </a:tr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Nariño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El Charco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1510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045701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Santa Bárbara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527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1841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Valle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Buenaventura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785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882594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317CC4D0-B1D7-4756-A0DF-B5A385BED49E}"/>
              </a:ext>
            </a:extLst>
          </p:cNvPr>
          <p:cNvSpPr txBox="1">
            <a:spLocks/>
          </p:cNvSpPr>
          <p:nvPr/>
        </p:nvSpPr>
        <p:spPr>
          <a:xfrm>
            <a:off x="498066" y="1074541"/>
            <a:ext cx="10782300" cy="400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CO" sz="20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Brote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9329A29-33A6-48AE-B901-EEC2AFBAC766}"/>
              </a:ext>
            </a:extLst>
          </p:cNvPr>
          <p:cNvSpPr txBox="1">
            <a:spLocks/>
          </p:cNvSpPr>
          <p:nvPr/>
        </p:nvSpPr>
        <p:spPr>
          <a:xfrm>
            <a:off x="5999284" y="1474591"/>
            <a:ext cx="4960883" cy="400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CO" sz="20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Alarma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87C052B-3A27-42A2-8C0E-525DC734BD2C}"/>
              </a:ext>
            </a:extLst>
          </p:cNvPr>
          <p:cNvSpPr/>
          <p:nvPr/>
        </p:nvSpPr>
        <p:spPr>
          <a:xfrm>
            <a:off x="8650013" y="6527873"/>
            <a:ext cx="399393" cy="1280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C8A0903-A768-474D-9005-AF4E8431FB3F}"/>
              </a:ext>
            </a:extLst>
          </p:cNvPr>
          <p:cNvSpPr txBox="1">
            <a:spLocks/>
          </p:cNvSpPr>
          <p:nvPr/>
        </p:nvSpPr>
        <p:spPr>
          <a:xfrm>
            <a:off x="9049406" y="6434879"/>
            <a:ext cx="4960883" cy="400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CO" sz="20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45,9 %</a:t>
            </a:r>
          </a:p>
        </p:txBody>
      </p:sp>
    </p:spTree>
    <p:extLst>
      <p:ext uri="{BB962C8B-B14F-4D97-AF65-F5344CB8AC3E}">
        <p14:creationId xmlns:p14="http://schemas.microsoft.com/office/powerpoint/2010/main" val="223507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6FE5D-860B-482B-AE7D-1968B34C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66" y="309107"/>
            <a:ext cx="10782300" cy="400050"/>
          </a:xfrm>
        </p:spPr>
        <p:txBody>
          <a:bodyPr>
            <a:noAutofit/>
          </a:bodyPr>
          <a:lstStyle/>
          <a:p>
            <a:r>
              <a:rPr lang="es-CO" dirty="0"/>
              <a:t>Comportamientos inusuales de municipios con alta carga, SE 40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2F1CBFE-8786-4747-A19A-B8953D363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37177"/>
              </p:ext>
            </p:extLst>
          </p:nvPr>
        </p:nvGraphicFramePr>
        <p:xfrm>
          <a:off x="1438931" y="1963792"/>
          <a:ext cx="9314137" cy="3200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68621">
                  <a:extLst>
                    <a:ext uri="{9D8B030D-6E8A-4147-A177-3AD203B41FA5}">
                      <a16:colId xmlns:a16="http://schemas.microsoft.com/office/drawing/2014/main" val="3072287304"/>
                    </a:ext>
                  </a:extLst>
                </a:gridCol>
                <a:gridCol w="1902372">
                  <a:extLst>
                    <a:ext uri="{9D8B030D-6E8A-4147-A177-3AD203B41FA5}">
                      <a16:colId xmlns:a16="http://schemas.microsoft.com/office/drawing/2014/main" val="3355994354"/>
                    </a:ext>
                  </a:extLst>
                </a:gridCol>
                <a:gridCol w="1156138">
                  <a:extLst>
                    <a:ext uri="{9D8B030D-6E8A-4147-A177-3AD203B41FA5}">
                      <a16:colId xmlns:a16="http://schemas.microsoft.com/office/drawing/2014/main" val="2916370114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3428879319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2849288471"/>
                    </a:ext>
                  </a:extLst>
                </a:gridCol>
                <a:gridCol w="2312275">
                  <a:extLst>
                    <a:ext uri="{9D8B030D-6E8A-4147-A177-3AD203B41FA5}">
                      <a16:colId xmlns:a16="http://schemas.microsoft.com/office/drawing/2014/main" val="311839456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Departamento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Municipio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Casos SE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Observado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Esperado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Comportamiento inusual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0495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Amazonas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Tarapacá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771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Disminución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153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Antioquia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El Bagre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1457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Disminución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447039"/>
                  </a:ext>
                </a:extLst>
              </a:tr>
              <a:tr h="18415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Chocó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Nuquí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785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Aumento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366925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Quibdó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4344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325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Disminución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03338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Tadó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1197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Disminución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7841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Córdoba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Montelíbano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473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Disminución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150771"/>
                  </a:ext>
                </a:extLst>
              </a:tr>
              <a:tr h="18415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Guaviare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El retorno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375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Ninguno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170577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Calamar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Ninguno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158965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San José del Guaviare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753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Disminución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4315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Meta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Mapiripan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Disminución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100466"/>
                  </a:ext>
                </a:extLst>
              </a:tr>
              <a:tr h="18415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Nariño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Barbacoas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1960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Disminución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1774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Olaya Herrera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1446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Ninguno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025137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Tumaco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Disminución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7348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Risaralda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Mistrató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Ninguno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989246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E730D41-8153-4F56-984F-A9DAEBDFB1EF}"/>
              </a:ext>
            </a:extLst>
          </p:cNvPr>
          <p:cNvSpPr/>
          <p:nvPr/>
        </p:nvSpPr>
        <p:spPr>
          <a:xfrm>
            <a:off x="8429294" y="6075930"/>
            <a:ext cx="399393" cy="1280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D1414C-197A-4C80-A860-E9B797C3730C}"/>
              </a:ext>
            </a:extLst>
          </p:cNvPr>
          <p:cNvSpPr txBox="1">
            <a:spLocks/>
          </p:cNvSpPr>
          <p:nvPr/>
        </p:nvSpPr>
        <p:spPr>
          <a:xfrm>
            <a:off x="8828688" y="5959366"/>
            <a:ext cx="1734210" cy="4226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CO" sz="20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65,2 %</a:t>
            </a:r>
          </a:p>
        </p:txBody>
      </p:sp>
    </p:spTree>
    <p:extLst>
      <p:ext uri="{BB962C8B-B14F-4D97-AF65-F5344CB8AC3E}">
        <p14:creationId xmlns:p14="http://schemas.microsoft.com/office/powerpoint/2010/main" val="2929713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2FA71FCFE6824CAD33B501C3F4DEA9" ma:contentTypeVersion="0" ma:contentTypeDescription="Crear nuevo documento." ma:contentTypeScope="" ma:versionID="5c0ff9131153c72c2cec0649222bae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03a7f0c3253a501f94ede70caf17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6BAD96-3489-446B-8886-CDEF81CB9061}"/>
</file>

<file path=customXml/itemProps2.xml><?xml version="1.0" encoding="utf-8"?>
<ds:datastoreItem xmlns:ds="http://schemas.openxmlformats.org/officeDocument/2006/customXml" ds:itemID="{7409B7C5-224D-4F17-A65D-16FB0D9FFEC6}"/>
</file>

<file path=customXml/itemProps3.xml><?xml version="1.0" encoding="utf-8"?>
<ds:datastoreItem xmlns:ds="http://schemas.openxmlformats.org/officeDocument/2006/customXml" ds:itemID="{6F67AA76-1707-4972-BDE1-CDC72F5E6B00}"/>
</file>

<file path=docProps/app.xml><?xml version="1.0" encoding="utf-8"?>
<Properties xmlns="http://schemas.openxmlformats.org/officeDocument/2006/extended-properties" xmlns:vt="http://schemas.openxmlformats.org/officeDocument/2006/docPropsVTypes">
  <TotalTime>6139</TotalTime>
  <Words>2502</Words>
  <Application>Microsoft Office PowerPoint</Application>
  <PresentationFormat>Panorámica</PresentationFormat>
  <Paragraphs>526</Paragraphs>
  <Slides>21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Helvetica</vt:lpstr>
      <vt:lpstr>Leelawadee</vt:lpstr>
      <vt:lpstr>Sofia Pro Black</vt:lpstr>
      <vt:lpstr>Wingdings</vt:lpstr>
      <vt:lpstr>Tema de Office</vt:lpstr>
      <vt:lpstr>Presentación de PowerPoint</vt:lpstr>
      <vt:lpstr>Actualización y retos de la vigilancia en salud pública de la malaria en Colombia  </vt:lpstr>
      <vt:lpstr>Situación epidemiológica de malaria, 2019 - SE 40 2020</vt:lpstr>
      <vt:lpstr>Distribución de casos de malaria por departamentos, 2020* </vt:lpstr>
      <vt:lpstr>Carga acumulada de malaria por regiones endémicas de Colombia, SE 40 de 2020</vt:lpstr>
      <vt:lpstr>Distribución de casos de malaria complicada por departamentos, 2018 – 2020* </vt:lpstr>
      <vt:lpstr>Departamentos en situación de brote, Colombia, SE 40 2020 </vt:lpstr>
      <vt:lpstr>Municipios en situación de brote y alarma, SE 40 2020</vt:lpstr>
      <vt:lpstr>Comportamientos inusuales de municipios con alta carga, SE 40 2020</vt:lpstr>
      <vt:lpstr>Presentación de PowerPoint</vt:lpstr>
      <vt:lpstr>Estrategia de eliminación: Detección, diagnóstico, tratamiento, investigación, respuesta (DTI-R)</vt:lpstr>
      <vt:lpstr>Presentación de PowerPoint</vt:lpstr>
      <vt:lpstr>Presentación de PowerPoint</vt:lpstr>
      <vt:lpstr>Presentación de PowerPoint</vt:lpstr>
      <vt:lpstr>Consideraciones generales de los lineamientos de vigilancia en salud pública de malaria </vt:lpstr>
      <vt:lpstr>1. Definición operativa de caso de malaria</vt:lpstr>
      <vt:lpstr>2. Definición operativa de caso de muerte por malaria</vt:lpstr>
      <vt:lpstr>3. Definición operativa de clasificación de casos de malaria según origen </vt:lpstr>
      <vt:lpstr>Puntos críticos de la vigilancia en salud pública de la malaria</vt:lpstr>
      <vt:lpstr>Puntos críticos de la vigilancia en salud pública de la malaria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Valles Kurmen</dc:creator>
  <cp:lastModifiedBy>Yenny Zulima Vasquez Alejo</cp:lastModifiedBy>
  <cp:revision>534</cp:revision>
  <dcterms:created xsi:type="dcterms:W3CDTF">2019-01-30T14:38:17Z</dcterms:created>
  <dcterms:modified xsi:type="dcterms:W3CDTF">2020-10-16T15:27:34Z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0x010100612FA71FCFE6824CAD33B501C3F4DEA9</vt:lpwstr>
  </property>
</Properties>
</file>